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Картинки по запросу &quot;адал бол адам бо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&quot;адал бол адам бол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Картинки по запросу &quot;адал бол адам бол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Картинки по запросу &quot;адал бол адам бол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Админ\Downloads\ада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33" y="4266918"/>
            <a:ext cx="2808312" cy="19879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Картинки по запросу &quot;квест интеллектуальный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0337"/>
            <a:ext cx="3816424" cy="18149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Картинки по запросу &quot;квест интеллектуальный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67589"/>
            <a:ext cx="3308598" cy="1829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12775" y="2012572"/>
            <a:ext cx="820769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/>
              <a:t>Назар аударыңыздар!</a:t>
            </a:r>
            <a:endParaRPr lang="ru-RU" dirty="0"/>
          </a:p>
          <a:p>
            <a:pPr algn="ctr"/>
            <a:r>
              <a:rPr lang="kk-KZ" b="1" dirty="0">
                <a:solidFill>
                  <a:srgbClr val="FF0000"/>
                </a:solidFill>
              </a:rPr>
              <a:t>«Саналы ұрпақ – жарқын болашақ» </a:t>
            </a:r>
            <a:r>
              <a:rPr lang="kk-KZ" dirty="0"/>
              <a:t>жобасының аясында сыбайлас жемқорлық көріністеріне төзбеушілік, адалдық, парасаттылық мәдениетін қалыптастыру мақсатында </a:t>
            </a:r>
            <a:r>
              <a:rPr lang="kk-KZ" dirty="0">
                <a:solidFill>
                  <a:srgbClr val="FF0000"/>
                </a:solidFill>
              </a:rPr>
              <a:t>2021 жылы 17 ақпан күні сағат 11.00-12.00 </a:t>
            </a:r>
            <a:r>
              <a:rPr lang="kk-KZ" dirty="0"/>
              <a:t>аралығында колледжде </a:t>
            </a:r>
            <a:r>
              <a:rPr lang="kk-KZ" b="1" dirty="0">
                <a:solidFill>
                  <a:schemeClr val="tx2"/>
                </a:solidFill>
              </a:rPr>
              <a:t>«Адал бол – адам бол!» квест ойыны өткізіледі. </a:t>
            </a:r>
            <a:endParaRPr lang="ru-RU" b="1" dirty="0">
              <a:solidFill>
                <a:schemeClr val="tx2"/>
              </a:solidFill>
            </a:endParaRPr>
          </a:p>
          <a:p>
            <a:pPr algn="ctr"/>
            <a:r>
              <a:rPr lang="kk-KZ" dirty="0"/>
              <a:t>Ойынға І курс студенттері, әр топтан бір ойыншыдан қатысады. </a:t>
            </a:r>
            <a:endParaRPr lang="kk-KZ" dirty="0" smtClean="0"/>
          </a:p>
          <a:p>
            <a:pPr algn="ctr"/>
            <a:r>
              <a:rPr lang="kk-KZ" dirty="0" smtClean="0"/>
              <a:t>Квест </a:t>
            </a:r>
            <a:r>
              <a:rPr lang="kk-KZ" dirty="0"/>
              <a:t>колледж қабырғасында </a:t>
            </a:r>
            <a:r>
              <a:rPr lang="kk-KZ" b="1" dirty="0">
                <a:solidFill>
                  <a:srgbClr val="7030A0"/>
                </a:solidFill>
              </a:rPr>
              <a:t>офф-лайн</a:t>
            </a:r>
            <a:r>
              <a:rPr lang="kk-KZ" dirty="0"/>
              <a:t> форматта өтеді</a:t>
            </a:r>
            <a:r>
              <a:rPr lang="kk-KZ" dirty="0" smtClean="0"/>
              <a:t>.</a:t>
            </a:r>
          </a:p>
          <a:p>
            <a:pPr algn="ctr"/>
            <a:r>
              <a:rPr lang="kk-KZ" dirty="0" smtClean="0"/>
              <a:t>Сұраныс </a:t>
            </a:r>
            <a:r>
              <a:rPr lang="kk-KZ" b="1" dirty="0" smtClean="0">
                <a:solidFill>
                  <a:srgbClr val="00B050"/>
                </a:solidFill>
              </a:rPr>
              <a:t>8701 4131790 </a:t>
            </a:r>
            <a:r>
              <a:rPr lang="kk-KZ" dirty="0" smtClean="0"/>
              <a:t>ватсап номері бойынша қабылданады.</a:t>
            </a:r>
            <a:endParaRPr lang="ru-RU" dirty="0"/>
          </a:p>
          <a:p>
            <a:endParaRPr lang="ru-RU" dirty="0"/>
          </a:p>
        </p:txBody>
      </p:sp>
      <p:sp>
        <p:nvSpPr>
          <p:cNvPr id="9" name="AutoShape 17" descr="Картинки по запросу &quot;вопросительный знак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9" descr="Картинки по запросу &quot;вопросительный знак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1" descr="Картинки по запросу &quot;вопросительный знак&quot;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23" descr="Картинки по запросу &quot;вопросительный знак&quot;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9" name="Picture 25" descr="Картинки по запросу &quot;вопросительный знак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31378"/>
            <a:ext cx="1893349" cy="189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7553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69</Words>
  <Application>Microsoft Office PowerPoint</Application>
  <PresentationFormat>Экран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Пользователь Windows</cp:lastModifiedBy>
  <cp:revision>3</cp:revision>
  <dcterms:created xsi:type="dcterms:W3CDTF">2021-02-15T17:02:58Z</dcterms:created>
  <dcterms:modified xsi:type="dcterms:W3CDTF">2021-02-15T17:15:10Z</dcterms:modified>
</cp:coreProperties>
</file>