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68" r:id="rId3"/>
    <p:sldId id="269" r:id="rId4"/>
    <p:sldId id="256" r:id="rId5"/>
    <p:sldId id="272" r:id="rId6"/>
    <p:sldId id="270" r:id="rId7"/>
    <p:sldId id="279" r:id="rId8"/>
    <p:sldId id="266" r:id="rId9"/>
    <p:sldId id="262" r:id="rId10"/>
    <p:sldId id="263" r:id="rId11"/>
    <p:sldId id="273" r:id="rId12"/>
    <p:sldId id="274" r:id="rId13"/>
    <p:sldId id="264" r:id="rId14"/>
    <p:sldId id="265" r:id="rId15"/>
    <p:sldId id="275" r:id="rId16"/>
    <p:sldId id="277" r:id="rId17"/>
    <p:sldId id="280"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350"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53DD1B-5BD5-48CF-B830-7C5836558DC5}"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ru-RU"/>
        </a:p>
      </dgm:t>
    </dgm:pt>
    <dgm:pt modelId="{5AF8349C-4918-481A-BC2E-07A3974F39AB}">
      <dgm:prSet phldrT="[Текст]">
        <dgm:style>
          <a:lnRef idx="2">
            <a:schemeClr val="accent4"/>
          </a:lnRef>
          <a:fillRef idx="1">
            <a:schemeClr val="lt1"/>
          </a:fillRef>
          <a:effectRef idx="0">
            <a:schemeClr val="accent4"/>
          </a:effectRef>
          <a:fontRef idx="minor">
            <a:schemeClr val="dk1"/>
          </a:fontRef>
        </dgm:style>
      </dgm:prSet>
      <dgm:spPr/>
      <dgm:t>
        <a:bodyPr/>
        <a:lstStyle/>
        <a:p>
          <a:r>
            <a:rPr lang="kk-KZ" b="1" dirty="0" smtClean="0"/>
            <a:t>5 Т ережесі</a:t>
          </a:r>
          <a:endParaRPr lang="ru-RU" b="1" dirty="0"/>
        </a:p>
      </dgm:t>
    </dgm:pt>
    <dgm:pt modelId="{800C96F9-0B06-4646-ADA7-50B4AF839E99}" type="parTrans" cxnId="{8FF4B1FE-FCF4-4701-942C-CA6F7D105EAD}">
      <dgm:prSet/>
      <dgm:spPr/>
      <dgm:t>
        <a:bodyPr/>
        <a:lstStyle/>
        <a:p>
          <a:endParaRPr lang="ru-RU"/>
        </a:p>
      </dgm:t>
    </dgm:pt>
    <dgm:pt modelId="{95857E13-30F2-4F3C-A804-C01E3167219F}" type="sibTrans" cxnId="{8FF4B1FE-FCF4-4701-942C-CA6F7D105EAD}">
      <dgm:prSet/>
      <dgm:spPr/>
      <dgm:t>
        <a:bodyPr/>
        <a:lstStyle/>
        <a:p>
          <a:endParaRPr lang="ru-RU"/>
        </a:p>
      </dgm:t>
    </dgm:pt>
    <dgm:pt modelId="{98EEAF3B-A402-460D-B135-C9EC146EFF7A}">
      <dgm:prSet phldrT="[Текст]" custT="1">
        <dgm:style>
          <a:lnRef idx="1">
            <a:schemeClr val="accent5"/>
          </a:lnRef>
          <a:fillRef idx="2">
            <a:schemeClr val="accent5"/>
          </a:fillRef>
          <a:effectRef idx="1">
            <a:schemeClr val="accent5"/>
          </a:effectRef>
          <a:fontRef idx="minor">
            <a:schemeClr val="dk1"/>
          </a:fontRef>
        </dgm:style>
      </dgm:prSet>
      <dgm:spPr/>
      <dgm:t>
        <a:bodyPr/>
        <a:lstStyle/>
        <a:p>
          <a:r>
            <a:rPr lang="kk-KZ" sz="2400" b="1" dirty="0" smtClean="0"/>
            <a:t>Тәртіп</a:t>
          </a:r>
          <a:endParaRPr lang="ru-RU" sz="2400" b="1" dirty="0"/>
        </a:p>
      </dgm:t>
    </dgm:pt>
    <dgm:pt modelId="{30CAA363-AD00-4A40-A940-BE84D442983D}" type="parTrans" cxnId="{82EAED84-224D-4850-BB5B-BA61A045506C}">
      <dgm:prSet/>
      <dgm:spPr/>
      <dgm:t>
        <a:bodyPr/>
        <a:lstStyle/>
        <a:p>
          <a:endParaRPr lang="ru-RU"/>
        </a:p>
      </dgm:t>
    </dgm:pt>
    <dgm:pt modelId="{03502392-0A93-45E4-8B75-7FA41820E2C1}" type="sibTrans" cxnId="{82EAED84-224D-4850-BB5B-BA61A045506C}">
      <dgm:prSet/>
      <dgm:spPr/>
      <dgm:t>
        <a:bodyPr/>
        <a:lstStyle/>
        <a:p>
          <a:endParaRPr lang="ru-RU"/>
        </a:p>
      </dgm:t>
    </dgm:pt>
    <dgm:pt modelId="{3854253A-DC24-4777-A5D7-5E7A0165598C}">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kk-KZ" sz="2400" b="1" dirty="0" smtClean="0"/>
            <a:t>Тазалық</a:t>
          </a:r>
          <a:endParaRPr lang="ru-RU" sz="2400" b="1" dirty="0"/>
        </a:p>
      </dgm:t>
    </dgm:pt>
    <dgm:pt modelId="{0E300CBE-38F2-416F-BD70-53ED748F2C90}" type="parTrans" cxnId="{524E2E93-8135-4C48-A823-F8E08B05CD10}">
      <dgm:prSet/>
      <dgm:spPr/>
      <dgm:t>
        <a:bodyPr/>
        <a:lstStyle/>
        <a:p>
          <a:endParaRPr lang="ru-RU"/>
        </a:p>
      </dgm:t>
    </dgm:pt>
    <dgm:pt modelId="{45B84C35-D34C-42DE-9BF4-AAB1C95A74B1}" type="sibTrans" cxnId="{524E2E93-8135-4C48-A823-F8E08B05CD10}">
      <dgm:prSet/>
      <dgm:spPr/>
      <dgm:t>
        <a:bodyPr/>
        <a:lstStyle/>
        <a:p>
          <a:endParaRPr lang="ru-RU"/>
        </a:p>
      </dgm:t>
    </dgm:pt>
    <dgm:pt modelId="{45FBA28C-3D7E-4B7F-A464-2689B83B11D8}">
      <dgm:prSet phldrT="[Текст]" custT="1">
        <dgm:style>
          <a:lnRef idx="1">
            <a:schemeClr val="accent1"/>
          </a:lnRef>
          <a:fillRef idx="2">
            <a:schemeClr val="accent1"/>
          </a:fillRef>
          <a:effectRef idx="1">
            <a:schemeClr val="accent1"/>
          </a:effectRef>
          <a:fontRef idx="minor">
            <a:schemeClr val="dk1"/>
          </a:fontRef>
        </dgm:style>
      </dgm:prSet>
      <dgm:spPr/>
      <dgm:t>
        <a:bodyPr/>
        <a:lstStyle/>
        <a:p>
          <a:r>
            <a:rPr lang="kk-KZ" sz="2400" b="1" dirty="0" smtClean="0"/>
            <a:t>Талап</a:t>
          </a:r>
          <a:endParaRPr lang="ru-RU" sz="2400" b="1" dirty="0"/>
        </a:p>
      </dgm:t>
    </dgm:pt>
    <dgm:pt modelId="{66DC5907-382E-4D60-BA82-2BC617C9182E}" type="parTrans" cxnId="{2C68F6FE-01BA-4566-86A2-BEC68A0C85F1}">
      <dgm:prSet/>
      <dgm:spPr/>
      <dgm:t>
        <a:bodyPr/>
        <a:lstStyle/>
        <a:p>
          <a:endParaRPr lang="ru-RU"/>
        </a:p>
      </dgm:t>
    </dgm:pt>
    <dgm:pt modelId="{3BD4F1D8-BC00-44FC-A44A-4E0817A0CBC7}" type="sibTrans" cxnId="{2C68F6FE-01BA-4566-86A2-BEC68A0C85F1}">
      <dgm:prSet/>
      <dgm:spPr/>
      <dgm:t>
        <a:bodyPr/>
        <a:lstStyle/>
        <a:p>
          <a:endParaRPr lang="ru-RU"/>
        </a:p>
      </dgm:t>
    </dgm:pt>
    <dgm:pt modelId="{283CBCDA-D54A-4777-91EA-8CD4105B0B51}">
      <dgm:prSet phldrT="[Текст]" custT="1">
        <dgm:style>
          <a:lnRef idx="1">
            <a:schemeClr val="accent6"/>
          </a:lnRef>
          <a:fillRef idx="2">
            <a:schemeClr val="accent6"/>
          </a:fillRef>
          <a:effectRef idx="1">
            <a:schemeClr val="accent6"/>
          </a:effectRef>
          <a:fontRef idx="minor">
            <a:schemeClr val="dk1"/>
          </a:fontRef>
        </dgm:style>
      </dgm:prSet>
      <dgm:spPr/>
      <dgm:t>
        <a:bodyPr/>
        <a:lstStyle/>
        <a:p>
          <a:r>
            <a:rPr lang="kk-KZ" sz="2400" b="1" dirty="0" smtClean="0"/>
            <a:t>Тыныштық</a:t>
          </a:r>
          <a:endParaRPr lang="ru-RU" sz="2400" b="1" dirty="0"/>
        </a:p>
      </dgm:t>
    </dgm:pt>
    <dgm:pt modelId="{0FC6BCD4-68E8-4BB9-8457-BAAB7012A4DA}" type="parTrans" cxnId="{C7BB6CD2-5616-4FB6-B954-B1A975E8A565}">
      <dgm:prSet/>
      <dgm:spPr/>
      <dgm:t>
        <a:bodyPr/>
        <a:lstStyle/>
        <a:p>
          <a:endParaRPr lang="ru-RU"/>
        </a:p>
      </dgm:t>
    </dgm:pt>
    <dgm:pt modelId="{77722F69-B9AB-4644-8EDE-290A69892D03}" type="sibTrans" cxnId="{C7BB6CD2-5616-4FB6-B954-B1A975E8A565}">
      <dgm:prSet/>
      <dgm:spPr/>
      <dgm:t>
        <a:bodyPr/>
        <a:lstStyle/>
        <a:p>
          <a:endParaRPr lang="ru-RU"/>
        </a:p>
      </dgm:t>
    </dgm:pt>
    <dgm:pt modelId="{97C872AB-08B5-4E53-9D19-0A4AD1B7DF98}">
      <dgm:prSet custT="1">
        <dgm:style>
          <a:lnRef idx="1">
            <a:schemeClr val="accent3"/>
          </a:lnRef>
          <a:fillRef idx="2">
            <a:schemeClr val="accent3"/>
          </a:fillRef>
          <a:effectRef idx="1">
            <a:schemeClr val="accent3"/>
          </a:effectRef>
          <a:fontRef idx="minor">
            <a:schemeClr val="dk1"/>
          </a:fontRef>
        </dgm:style>
      </dgm:prSet>
      <dgm:spPr/>
      <dgm:t>
        <a:bodyPr/>
        <a:lstStyle/>
        <a:p>
          <a:r>
            <a:rPr lang="kk-KZ" sz="2400" b="1" dirty="0" smtClean="0"/>
            <a:t>Татулық</a:t>
          </a:r>
          <a:endParaRPr lang="ru-RU" sz="2400" b="1" dirty="0"/>
        </a:p>
      </dgm:t>
    </dgm:pt>
    <dgm:pt modelId="{110C67F9-3D27-4ACF-8206-56921D1F11F2}" type="parTrans" cxnId="{D786AE00-0E8B-41FC-BCF9-CD110ADC858B}">
      <dgm:prSet/>
      <dgm:spPr/>
      <dgm:t>
        <a:bodyPr/>
        <a:lstStyle/>
        <a:p>
          <a:endParaRPr lang="ru-RU"/>
        </a:p>
      </dgm:t>
    </dgm:pt>
    <dgm:pt modelId="{8687685B-154A-419C-BEBC-E5E510032455}" type="sibTrans" cxnId="{D786AE00-0E8B-41FC-BCF9-CD110ADC858B}">
      <dgm:prSet/>
      <dgm:spPr/>
      <dgm:t>
        <a:bodyPr/>
        <a:lstStyle/>
        <a:p>
          <a:endParaRPr lang="ru-RU"/>
        </a:p>
      </dgm:t>
    </dgm:pt>
    <dgm:pt modelId="{46DA020E-24E5-42E8-9DBD-E9DE689CA025}" type="pres">
      <dgm:prSet presAssocID="{8B53DD1B-5BD5-48CF-B830-7C5836558DC5}" presName="Name0" presStyleCnt="0">
        <dgm:presLayoutVars>
          <dgm:chMax val="1"/>
          <dgm:dir val="rev"/>
          <dgm:animLvl val="ctr"/>
          <dgm:resizeHandles val="exact"/>
        </dgm:presLayoutVars>
      </dgm:prSet>
      <dgm:spPr/>
      <dgm:t>
        <a:bodyPr/>
        <a:lstStyle/>
        <a:p>
          <a:endParaRPr lang="ru-RU"/>
        </a:p>
      </dgm:t>
    </dgm:pt>
    <dgm:pt modelId="{B843D3C2-E07F-4F19-B260-B9E0C5E30BAE}" type="pres">
      <dgm:prSet presAssocID="{5AF8349C-4918-481A-BC2E-07A3974F39AB}" presName="centerShape" presStyleLbl="node0" presStyleIdx="0" presStyleCnt="1" custLinFactNeighborX="-1389" custLinFactNeighborY="1107"/>
      <dgm:spPr/>
      <dgm:t>
        <a:bodyPr/>
        <a:lstStyle/>
        <a:p>
          <a:endParaRPr lang="ru-RU"/>
        </a:p>
      </dgm:t>
    </dgm:pt>
    <dgm:pt modelId="{CF939303-5694-4354-A6B5-D756CFEC8D31}" type="pres">
      <dgm:prSet presAssocID="{98EEAF3B-A402-460D-B135-C9EC146EFF7A}" presName="node" presStyleLbl="node1" presStyleIdx="0" presStyleCnt="5" custScaleX="123550">
        <dgm:presLayoutVars>
          <dgm:bulletEnabled val="1"/>
        </dgm:presLayoutVars>
      </dgm:prSet>
      <dgm:spPr/>
      <dgm:t>
        <a:bodyPr/>
        <a:lstStyle/>
        <a:p>
          <a:endParaRPr lang="ru-RU"/>
        </a:p>
      </dgm:t>
    </dgm:pt>
    <dgm:pt modelId="{249D9303-8D9E-4711-B1C0-A4284FF19CFF}" type="pres">
      <dgm:prSet presAssocID="{98EEAF3B-A402-460D-B135-C9EC146EFF7A}" presName="dummy" presStyleCnt="0"/>
      <dgm:spPr/>
    </dgm:pt>
    <dgm:pt modelId="{0032AC88-379A-4061-B5C7-06E6D29605E8}" type="pres">
      <dgm:prSet presAssocID="{03502392-0A93-45E4-8B75-7FA41820E2C1}" presName="sibTrans" presStyleLbl="sibTrans2D1" presStyleIdx="0" presStyleCnt="5"/>
      <dgm:spPr/>
      <dgm:t>
        <a:bodyPr/>
        <a:lstStyle/>
        <a:p>
          <a:endParaRPr lang="ru-RU"/>
        </a:p>
      </dgm:t>
    </dgm:pt>
    <dgm:pt modelId="{8A89E429-182F-4BF3-A843-0C280EE6BB30}" type="pres">
      <dgm:prSet presAssocID="{97C872AB-08B5-4E53-9D19-0A4AD1B7DF98}" presName="node" presStyleLbl="node1" presStyleIdx="1" presStyleCnt="5" custScaleX="123550">
        <dgm:presLayoutVars>
          <dgm:bulletEnabled val="1"/>
        </dgm:presLayoutVars>
      </dgm:prSet>
      <dgm:spPr/>
      <dgm:t>
        <a:bodyPr/>
        <a:lstStyle/>
        <a:p>
          <a:endParaRPr lang="ru-RU"/>
        </a:p>
      </dgm:t>
    </dgm:pt>
    <dgm:pt modelId="{6D266BE7-DF9C-48A9-91E9-5D4C25D3E325}" type="pres">
      <dgm:prSet presAssocID="{97C872AB-08B5-4E53-9D19-0A4AD1B7DF98}" presName="dummy" presStyleCnt="0"/>
      <dgm:spPr/>
    </dgm:pt>
    <dgm:pt modelId="{B0D074F8-2FF0-4036-902C-6A35D43051FE}" type="pres">
      <dgm:prSet presAssocID="{8687685B-154A-419C-BEBC-E5E510032455}" presName="sibTrans" presStyleLbl="sibTrans2D1" presStyleIdx="1" presStyleCnt="5"/>
      <dgm:spPr/>
      <dgm:t>
        <a:bodyPr/>
        <a:lstStyle/>
        <a:p>
          <a:endParaRPr lang="ru-RU"/>
        </a:p>
      </dgm:t>
    </dgm:pt>
    <dgm:pt modelId="{EC3A06D0-A993-492B-A5D2-62E600E21CB7}" type="pres">
      <dgm:prSet presAssocID="{3854253A-DC24-4777-A5D7-5E7A0165598C}" presName="node" presStyleLbl="node1" presStyleIdx="2" presStyleCnt="5" custScaleX="123550">
        <dgm:presLayoutVars>
          <dgm:bulletEnabled val="1"/>
        </dgm:presLayoutVars>
      </dgm:prSet>
      <dgm:spPr/>
      <dgm:t>
        <a:bodyPr/>
        <a:lstStyle/>
        <a:p>
          <a:endParaRPr lang="ru-RU"/>
        </a:p>
      </dgm:t>
    </dgm:pt>
    <dgm:pt modelId="{0F0EEB24-7D98-4295-8541-A7A5764A6D9F}" type="pres">
      <dgm:prSet presAssocID="{3854253A-DC24-4777-A5D7-5E7A0165598C}" presName="dummy" presStyleCnt="0"/>
      <dgm:spPr/>
    </dgm:pt>
    <dgm:pt modelId="{CB453075-FA07-4564-87B8-265C393C7F6A}" type="pres">
      <dgm:prSet presAssocID="{45B84C35-D34C-42DE-9BF4-AAB1C95A74B1}" presName="sibTrans" presStyleLbl="sibTrans2D1" presStyleIdx="2" presStyleCnt="5"/>
      <dgm:spPr/>
      <dgm:t>
        <a:bodyPr/>
        <a:lstStyle/>
        <a:p>
          <a:endParaRPr lang="ru-RU"/>
        </a:p>
      </dgm:t>
    </dgm:pt>
    <dgm:pt modelId="{1E991A31-2133-4874-B1E2-91DF49256E5E}" type="pres">
      <dgm:prSet presAssocID="{45FBA28C-3D7E-4B7F-A464-2689B83B11D8}" presName="node" presStyleLbl="node1" presStyleIdx="3" presStyleCnt="5" custScaleX="123550">
        <dgm:presLayoutVars>
          <dgm:bulletEnabled val="1"/>
        </dgm:presLayoutVars>
      </dgm:prSet>
      <dgm:spPr/>
      <dgm:t>
        <a:bodyPr/>
        <a:lstStyle/>
        <a:p>
          <a:endParaRPr lang="ru-RU"/>
        </a:p>
      </dgm:t>
    </dgm:pt>
    <dgm:pt modelId="{AD6BA5FA-7540-4D53-A904-042BD0BC027D}" type="pres">
      <dgm:prSet presAssocID="{45FBA28C-3D7E-4B7F-A464-2689B83B11D8}" presName="dummy" presStyleCnt="0"/>
      <dgm:spPr/>
    </dgm:pt>
    <dgm:pt modelId="{DBDFAC72-17E7-4EF9-8240-D156A32CBD16}" type="pres">
      <dgm:prSet presAssocID="{3BD4F1D8-BC00-44FC-A44A-4E0817A0CBC7}" presName="sibTrans" presStyleLbl="sibTrans2D1" presStyleIdx="3" presStyleCnt="5"/>
      <dgm:spPr/>
      <dgm:t>
        <a:bodyPr/>
        <a:lstStyle/>
        <a:p>
          <a:endParaRPr lang="ru-RU"/>
        </a:p>
      </dgm:t>
    </dgm:pt>
    <dgm:pt modelId="{694943CA-7536-47F6-97DB-0970EC06DF10}" type="pres">
      <dgm:prSet presAssocID="{283CBCDA-D54A-4777-91EA-8CD4105B0B51}" presName="node" presStyleLbl="node1" presStyleIdx="4" presStyleCnt="5" custScaleX="123550">
        <dgm:presLayoutVars>
          <dgm:bulletEnabled val="1"/>
        </dgm:presLayoutVars>
      </dgm:prSet>
      <dgm:spPr/>
      <dgm:t>
        <a:bodyPr/>
        <a:lstStyle/>
        <a:p>
          <a:endParaRPr lang="ru-RU"/>
        </a:p>
      </dgm:t>
    </dgm:pt>
    <dgm:pt modelId="{03295A09-7A23-47D9-A9F8-8FF9E2561DB6}" type="pres">
      <dgm:prSet presAssocID="{283CBCDA-D54A-4777-91EA-8CD4105B0B51}" presName="dummy" presStyleCnt="0"/>
      <dgm:spPr/>
    </dgm:pt>
    <dgm:pt modelId="{5F8DA082-6B82-420D-A095-B7717497AB8D}" type="pres">
      <dgm:prSet presAssocID="{77722F69-B9AB-4644-8EDE-290A69892D03}" presName="sibTrans" presStyleLbl="sibTrans2D1" presStyleIdx="4" presStyleCnt="5"/>
      <dgm:spPr/>
      <dgm:t>
        <a:bodyPr/>
        <a:lstStyle/>
        <a:p>
          <a:endParaRPr lang="ru-RU"/>
        </a:p>
      </dgm:t>
    </dgm:pt>
  </dgm:ptLst>
  <dgm:cxnLst>
    <dgm:cxn modelId="{F1596FFB-3452-4FC6-A4C9-D78BD3879961}" type="presOf" srcId="{98EEAF3B-A402-460D-B135-C9EC146EFF7A}" destId="{CF939303-5694-4354-A6B5-D756CFEC8D31}" srcOrd="0" destOrd="0" presId="urn:microsoft.com/office/officeart/2005/8/layout/radial6"/>
    <dgm:cxn modelId="{C7BB6CD2-5616-4FB6-B954-B1A975E8A565}" srcId="{5AF8349C-4918-481A-BC2E-07A3974F39AB}" destId="{283CBCDA-D54A-4777-91EA-8CD4105B0B51}" srcOrd="4" destOrd="0" parTransId="{0FC6BCD4-68E8-4BB9-8457-BAAB7012A4DA}" sibTransId="{77722F69-B9AB-4644-8EDE-290A69892D03}"/>
    <dgm:cxn modelId="{1B5CD419-A01E-4FD4-A985-D2C153313935}" type="presOf" srcId="{45B84C35-D34C-42DE-9BF4-AAB1C95A74B1}" destId="{CB453075-FA07-4564-87B8-265C393C7F6A}" srcOrd="0" destOrd="0" presId="urn:microsoft.com/office/officeart/2005/8/layout/radial6"/>
    <dgm:cxn modelId="{524E2E93-8135-4C48-A823-F8E08B05CD10}" srcId="{5AF8349C-4918-481A-BC2E-07A3974F39AB}" destId="{3854253A-DC24-4777-A5D7-5E7A0165598C}" srcOrd="2" destOrd="0" parTransId="{0E300CBE-38F2-416F-BD70-53ED748F2C90}" sibTransId="{45B84C35-D34C-42DE-9BF4-AAB1C95A74B1}"/>
    <dgm:cxn modelId="{8394A36C-DCDD-4D20-A4A8-5E3750D5EB6C}" type="presOf" srcId="{283CBCDA-D54A-4777-91EA-8CD4105B0B51}" destId="{694943CA-7536-47F6-97DB-0970EC06DF10}" srcOrd="0" destOrd="0" presId="urn:microsoft.com/office/officeart/2005/8/layout/radial6"/>
    <dgm:cxn modelId="{4109482A-2884-48EB-80AB-9CC41895AABE}" type="presOf" srcId="{8687685B-154A-419C-BEBC-E5E510032455}" destId="{B0D074F8-2FF0-4036-902C-6A35D43051FE}" srcOrd="0" destOrd="0" presId="urn:microsoft.com/office/officeart/2005/8/layout/radial6"/>
    <dgm:cxn modelId="{D786AE00-0E8B-41FC-BCF9-CD110ADC858B}" srcId="{5AF8349C-4918-481A-BC2E-07A3974F39AB}" destId="{97C872AB-08B5-4E53-9D19-0A4AD1B7DF98}" srcOrd="1" destOrd="0" parTransId="{110C67F9-3D27-4ACF-8206-56921D1F11F2}" sibTransId="{8687685B-154A-419C-BEBC-E5E510032455}"/>
    <dgm:cxn modelId="{D62BBD5B-C320-429E-AC78-9811D9C8A207}" type="presOf" srcId="{77722F69-B9AB-4644-8EDE-290A69892D03}" destId="{5F8DA082-6B82-420D-A095-B7717497AB8D}" srcOrd="0" destOrd="0" presId="urn:microsoft.com/office/officeart/2005/8/layout/radial6"/>
    <dgm:cxn modelId="{3F0A0E2D-8C27-429E-855A-2847F02D10FF}" type="presOf" srcId="{5AF8349C-4918-481A-BC2E-07A3974F39AB}" destId="{B843D3C2-E07F-4F19-B260-B9E0C5E30BAE}" srcOrd="0" destOrd="0" presId="urn:microsoft.com/office/officeart/2005/8/layout/radial6"/>
    <dgm:cxn modelId="{82EAED84-224D-4850-BB5B-BA61A045506C}" srcId="{5AF8349C-4918-481A-BC2E-07A3974F39AB}" destId="{98EEAF3B-A402-460D-B135-C9EC146EFF7A}" srcOrd="0" destOrd="0" parTransId="{30CAA363-AD00-4A40-A940-BE84D442983D}" sibTransId="{03502392-0A93-45E4-8B75-7FA41820E2C1}"/>
    <dgm:cxn modelId="{2C8D9D02-2AC0-4F6C-98CD-D98CA911F68D}" type="presOf" srcId="{97C872AB-08B5-4E53-9D19-0A4AD1B7DF98}" destId="{8A89E429-182F-4BF3-A843-0C280EE6BB30}" srcOrd="0" destOrd="0" presId="urn:microsoft.com/office/officeart/2005/8/layout/radial6"/>
    <dgm:cxn modelId="{8FF4B1FE-FCF4-4701-942C-CA6F7D105EAD}" srcId="{8B53DD1B-5BD5-48CF-B830-7C5836558DC5}" destId="{5AF8349C-4918-481A-BC2E-07A3974F39AB}" srcOrd="0" destOrd="0" parTransId="{800C96F9-0B06-4646-ADA7-50B4AF839E99}" sibTransId="{95857E13-30F2-4F3C-A804-C01E3167219F}"/>
    <dgm:cxn modelId="{B4EFF4EB-05BE-4D30-9959-CA9F0E44DF54}" type="presOf" srcId="{3854253A-DC24-4777-A5D7-5E7A0165598C}" destId="{EC3A06D0-A993-492B-A5D2-62E600E21CB7}" srcOrd="0" destOrd="0" presId="urn:microsoft.com/office/officeart/2005/8/layout/radial6"/>
    <dgm:cxn modelId="{C8F3F754-5E82-40EC-A8E4-971D99F1F9F3}" type="presOf" srcId="{03502392-0A93-45E4-8B75-7FA41820E2C1}" destId="{0032AC88-379A-4061-B5C7-06E6D29605E8}" srcOrd="0" destOrd="0" presId="urn:microsoft.com/office/officeart/2005/8/layout/radial6"/>
    <dgm:cxn modelId="{CBE3EFA0-62C5-4C65-B9BC-0608EB8598D2}" type="presOf" srcId="{45FBA28C-3D7E-4B7F-A464-2689B83B11D8}" destId="{1E991A31-2133-4874-B1E2-91DF49256E5E}" srcOrd="0" destOrd="0" presId="urn:microsoft.com/office/officeart/2005/8/layout/radial6"/>
    <dgm:cxn modelId="{53477C6E-09F4-4167-A4B0-E72D95663291}" type="presOf" srcId="{8B53DD1B-5BD5-48CF-B830-7C5836558DC5}" destId="{46DA020E-24E5-42E8-9DBD-E9DE689CA025}" srcOrd="0" destOrd="0" presId="urn:microsoft.com/office/officeart/2005/8/layout/radial6"/>
    <dgm:cxn modelId="{2C68F6FE-01BA-4566-86A2-BEC68A0C85F1}" srcId="{5AF8349C-4918-481A-BC2E-07A3974F39AB}" destId="{45FBA28C-3D7E-4B7F-A464-2689B83B11D8}" srcOrd="3" destOrd="0" parTransId="{66DC5907-382E-4D60-BA82-2BC617C9182E}" sibTransId="{3BD4F1D8-BC00-44FC-A44A-4E0817A0CBC7}"/>
    <dgm:cxn modelId="{C1181F5A-59B4-4A62-A7DC-A92EF81E93F9}" type="presOf" srcId="{3BD4F1D8-BC00-44FC-A44A-4E0817A0CBC7}" destId="{DBDFAC72-17E7-4EF9-8240-D156A32CBD16}" srcOrd="0" destOrd="0" presId="urn:microsoft.com/office/officeart/2005/8/layout/radial6"/>
    <dgm:cxn modelId="{BD996371-2C80-4451-96E3-E4E8009EF5D7}" type="presParOf" srcId="{46DA020E-24E5-42E8-9DBD-E9DE689CA025}" destId="{B843D3C2-E07F-4F19-B260-B9E0C5E30BAE}" srcOrd="0" destOrd="0" presId="urn:microsoft.com/office/officeart/2005/8/layout/radial6"/>
    <dgm:cxn modelId="{B48B2EF6-2C9D-4A48-BDED-97A25EA062F3}" type="presParOf" srcId="{46DA020E-24E5-42E8-9DBD-E9DE689CA025}" destId="{CF939303-5694-4354-A6B5-D756CFEC8D31}" srcOrd="1" destOrd="0" presId="urn:microsoft.com/office/officeart/2005/8/layout/radial6"/>
    <dgm:cxn modelId="{D5BE8512-E833-41B4-97D4-4E9928D9C382}" type="presParOf" srcId="{46DA020E-24E5-42E8-9DBD-E9DE689CA025}" destId="{249D9303-8D9E-4711-B1C0-A4284FF19CFF}" srcOrd="2" destOrd="0" presId="urn:microsoft.com/office/officeart/2005/8/layout/radial6"/>
    <dgm:cxn modelId="{982D550D-60BB-4DD8-8BC6-68D2FFD169EF}" type="presParOf" srcId="{46DA020E-24E5-42E8-9DBD-E9DE689CA025}" destId="{0032AC88-379A-4061-B5C7-06E6D29605E8}" srcOrd="3" destOrd="0" presId="urn:microsoft.com/office/officeart/2005/8/layout/radial6"/>
    <dgm:cxn modelId="{B90CF184-4F57-4C98-8060-1BD897912176}" type="presParOf" srcId="{46DA020E-24E5-42E8-9DBD-E9DE689CA025}" destId="{8A89E429-182F-4BF3-A843-0C280EE6BB30}" srcOrd="4" destOrd="0" presId="urn:microsoft.com/office/officeart/2005/8/layout/radial6"/>
    <dgm:cxn modelId="{45A1BD10-5457-4883-AEB7-CFBF268DBC1F}" type="presParOf" srcId="{46DA020E-24E5-42E8-9DBD-E9DE689CA025}" destId="{6D266BE7-DF9C-48A9-91E9-5D4C25D3E325}" srcOrd="5" destOrd="0" presId="urn:microsoft.com/office/officeart/2005/8/layout/radial6"/>
    <dgm:cxn modelId="{5406009C-2BC1-4D86-A3F0-4288C9C6A010}" type="presParOf" srcId="{46DA020E-24E5-42E8-9DBD-E9DE689CA025}" destId="{B0D074F8-2FF0-4036-902C-6A35D43051FE}" srcOrd="6" destOrd="0" presId="urn:microsoft.com/office/officeart/2005/8/layout/radial6"/>
    <dgm:cxn modelId="{B6B1136B-DE9E-4F6A-A3E3-FF1123E3844B}" type="presParOf" srcId="{46DA020E-24E5-42E8-9DBD-E9DE689CA025}" destId="{EC3A06D0-A993-492B-A5D2-62E600E21CB7}" srcOrd="7" destOrd="0" presId="urn:microsoft.com/office/officeart/2005/8/layout/radial6"/>
    <dgm:cxn modelId="{1EF76045-1694-4208-96A3-15D0757DAC2C}" type="presParOf" srcId="{46DA020E-24E5-42E8-9DBD-E9DE689CA025}" destId="{0F0EEB24-7D98-4295-8541-A7A5764A6D9F}" srcOrd="8" destOrd="0" presId="urn:microsoft.com/office/officeart/2005/8/layout/radial6"/>
    <dgm:cxn modelId="{6302A970-8B35-4590-BB8D-2E0C2021711F}" type="presParOf" srcId="{46DA020E-24E5-42E8-9DBD-E9DE689CA025}" destId="{CB453075-FA07-4564-87B8-265C393C7F6A}" srcOrd="9" destOrd="0" presId="urn:microsoft.com/office/officeart/2005/8/layout/radial6"/>
    <dgm:cxn modelId="{929E38E8-5CEC-47E0-9C73-664C0ACF2877}" type="presParOf" srcId="{46DA020E-24E5-42E8-9DBD-E9DE689CA025}" destId="{1E991A31-2133-4874-B1E2-91DF49256E5E}" srcOrd="10" destOrd="0" presId="urn:microsoft.com/office/officeart/2005/8/layout/radial6"/>
    <dgm:cxn modelId="{647D1885-5830-4754-B0FC-425F414F3C7B}" type="presParOf" srcId="{46DA020E-24E5-42E8-9DBD-E9DE689CA025}" destId="{AD6BA5FA-7540-4D53-A904-042BD0BC027D}" srcOrd="11" destOrd="0" presId="urn:microsoft.com/office/officeart/2005/8/layout/radial6"/>
    <dgm:cxn modelId="{D7150FC1-A7FA-49B3-A9E5-305895EA6B86}" type="presParOf" srcId="{46DA020E-24E5-42E8-9DBD-E9DE689CA025}" destId="{DBDFAC72-17E7-4EF9-8240-D156A32CBD16}" srcOrd="12" destOrd="0" presId="urn:microsoft.com/office/officeart/2005/8/layout/radial6"/>
    <dgm:cxn modelId="{7201D8D0-390D-4816-9AA1-B410D86F4EC4}" type="presParOf" srcId="{46DA020E-24E5-42E8-9DBD-E9DE689CA025}" destId="{694943CA-7536-47F6-97DB-0970EC06DF10}" srcOrd="13" destOrd="0" presId="urn:microsoft.com/office/officeart/2005/8/layout/radial6"/>
    <dgm:cxn modelId="{417F89BF-DF5F-4B4D-B235-DD8333853A80}" type="presParOf" srcId="{46DA020E-24E5-42E8-9DBD-E9DE689CA025}" destId="{03295A09-7A23-47D9-A9F8-8FF9E2561DB6}" srcOrd="14" destOrd="0" presId="urn:microsoft.com/office/officeart/2005/8/layout/radial6"/>
    <dgm:cxn modelId="{A4A2184A-B4E6-4855-964F-E07BD24FF84D}" type="presParOf" srcId="{46DA020E-24E5-42E8-9DBD-E9DE689CA025}" destId="{5F8DA082-6B82-420D-A095-B7717497AB8D}"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755273-9D78-46D9-B9DE-EC311E037C9E}"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ru-RU"/>
        </a:p>
      </dgm:t>
    </dgm:pt>
    <dgm:pt modelId="{0D16E5A0-2FF5-4497-A3D4-23F1A00F62F5}">
      <dgm:prSet phldrT="[Текст]" custT="1">
        <dgm:style>
          <a:lnRef idx="2">
            <a:schemeClr val="accent5">
              <a:shade val="50000"/>
            </a:schemeClr>
          </a:lnRef>
          <a:fillRef idx="1">
            <a:schemeClr val="accent5"/>
          </a:fillRef>
          <a:effectRef idx="0">
            <a:schemeClr val="accent5"/>
          </a:effectRef>
          <a:fontRef idx="minor">
            <a:schemeClr val="lt1"/>
          </a:fontRef>
        </dgm:style>
      </dgm:prSet>
      <dgm:spPr/>
      <dgm:t>
        <a:bodyPr/>
        <a:lstStyle/>
        <a:p>
          <a:r>
            <a:rPr kumimoji="0" lang="kk-KZ" sz="20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Салт етістік</a:t>
          </a:r>
          <a:r>
            <a:rPr kumimoji="0" lang="kk-KZ"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lang="ru-RU" sz="2000" dirty="0"/>
        </a:p>
      </dgm:t>
    </dgm:pt>
    <dgm:pt modelId="{9B17CDAB-9444-4242-9A31-0160A5E58DDB}" type="parTrans" cxnId="{4CB7E02A-676D-4DDA-BC43-E7030B4D0E96}">
      <dgm:prSet/>
      <dgm:spPr/>
      <dgm:t>
        <a:bodyPr/>
        <a:lstStyle/>
        <a:p>
          <a:endParaRPr lang="ru-RU"/>
        </a:p>
      </dgm:t>
    </dgm:pt>
    <dgm:pt modelId="{6D8D7F1F-EC90-4CA3-AB10-2480D07C14E4}" type="sibTrans" cxnId="{4CB7E02A-676D-4DDA-BC43-E7030B4D0E96}">
      <dgm:prSet/>
      <dgm:spPr/>
      <dgm:t>
        <a:bodyPr/>
        <a:lstStyle/>
        <a:p>
          <a:endParaRPr lang="ru-RU"/>
        </a:p>
      </dgm:t>
    </dgm:pt>
    <dgm:pt modelId="{421303ED-8C0F-4F41-8820-C70328181FF6}">
      <dgm:prSet phldrT="[Текст]" custT="1">
        <dgm:style>
          <a:lnRef idx="2">
            <a:schemeClr val="accent5"/>
          </a:lnRef>
          <a:fillRef idx="1">
            <a:schemeClr val="lt1"/>
          </a:fillRef>
          <a:effectRef idx="0">
            <a:schemeClr val="accent5"/>
          </a:effectRef>
          <a:fontRef idx="minor">
            <a:schemeClr val="dk1"/>
          </a:fontRef>
        </dgm:style>
      </dgm:prSet>
      <dgm:spPr/>
      <dgm:t>
        <a:bodyPr/>
        <a:lstStyle/>
        <a:p>
          <a:r>
            <a:rPr kumimoji="0" lang="kk-KZ"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Табыс септікті сөзді қажет етпей, түрлі қосымшалы сөздермен тіркесіп келетін етістік түрі. </a:t>
          </a:r>
          <a:endParaRPr lang="ru-RU" dirty="0"/>
        </a:p>
      </dgm:t>
    </dgm:pt>
    <dgm:pt modelId="{67A72B0C-4299-4027-94AF-BBF8030325E7}" type="parTrans" cxnId="{BB32A4E2-2BC5-4D02-BD68-F8DBDAC1841D}">
      <dgm:prSet/>
      <dgm:spPr/>
      <dgm:t>
        <a:bodyPr/>
        <a:lstStyle/>
        <a:p>
          <a:endParaRPr lang="ru-RU"/>
        </a:p>
      </dgm:t>
    </dgm:pt>
    <dgm:pt modelId="{1056B361-A600-47F7-AAC1-29B961B9894A}" type="sibTrans" cxnId="{BB32A4E2-2BC5-4D02-BD68-F8DBDAC1841D}">
      <dgm:prSet/>
      <dgm:spPr/>
      <dgm:t>
        <a:bodyPr/>
        <a:lstStyle/>
        <a:p>
          <a:endParaRPr lang="ru-RU"/>
        </a:p>
      </dgm:t>
    </dgm:pt>
    <dgm:pt modelId="{802AE719-D221-4D49-94DD-3DF1D56E0717}">
      <dgm:prSet phldrT="[Текст]" custT="1">
        <dgm:style>
          <a:lnRef idx="2">
            <a:schemeClr val="accent5"/>
          </a:lnRef>
          <a:fillRef idx="1">
            <a:schemeClr val="lt1"/>
          </a:fillRef>
          <a:effectRef idx="0">
            <a:schemeClr val="accent5"/>
          </a:effectRef>
          <a:fontRef idx="minor">
            <a:schemeClr val="dk1"/>
          </a:fontRef>
        </dgm:style>
      </dgm:prSet>
      <dgm:spPr/>
      <dgm: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kk-KZ"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Салт етістікті сабақтыға айналдыратын жұрнақтар: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kk-KZ"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kk-KZ" sz="1800" b="1" i="1"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тыр, -тір, -дыр, -дір, -ғыз, -гіз, -қыз, -кіз, -ыр, -ір, -т </a:t>
          </a:r>
          <a:r>
            <a:rPr kumimoji="0" lang="kk-KZ"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Мысалы: </a:t>
          </a:r>
          <a:r>
            <a:rPr kumimoji="0" lang="kk-KZ" sz="18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асық иірілді – асықты иір, ақ сүйек ойналды – ақсүйекті ойнатқыз.</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endParaRPr lang="ru-RU" dirty="0"/>
        </a:p>
      </dgm:t>
    </dgm:pt>
    <dgm:pt modelId="{463AFC95-005B-44FD-9025-AB1D79F42F8C}" type="parTrans" cxnId="{DA30A178-1687-4005-AFAC-66BD582DB341}">
      <dgm:prSet>
        <dgm:style>
          <a:lnRef idx="1">
            <a:schemeClr val="accent5"/>
          </a:lnRef>
          <a:fillRef idx="0">
            <a:schemeClr val="accent5"/>
          </a:fillRef>
          <a:effectRef idx="0">
            <a:schemeClr val="accent5"/>
          </a:effectRef>
          <a:fontRef idx="minor">
            <a:schemeClr val="tx1"/>
          </a:fontRef>
        </dgm:style>
      </dgm:prSet>
      <dgm:spPr/>
      <dgm:t>
        <a:bodyPr/>
        <a:lstStyle/>
        <a:p>
          <a:endParaRPr lang="ru-RU"/>
        </a:p>
      </dgm:t>
    </dgm:pt>
    <dgm:pt modelId="{4DF2956B-BF4D-4710-8452-C8A2A06BD1DC}" type="sibTrans" cxnId="{DA30A178-1687-4005-AFAC-66BD582DB341}">
      <dgm:prSet/>
      <dgm:spPr/>
      <dgm:t>
        <a:bodyPr/>
        <a:lstStyle/>
        <a:p>
          <a:endParaRPr lang="ru-RU"/>
        </a:p>
      </dgm:t>
    </dgm:pt>
    <dgm:pt modelId="{BDF8D942-2A77-42BE-A83A-E15160818845}">
      <dgm:prSet phldrT="[Текст]" custT="1">
        <dgm:style>
          <a:lnRef idx="2">
            <a:schemeClr val="accent3">
              <a:shade val="50000"/>
            </a:schemeClr>
          </a:lnRef>
          <a:fillRef idx="1">
            <a:schemeClr val="accent3"/>
          </a:fillRef>
          <a:effectRef idx="0">
            <a:schemeClr val="accent3"/>
          </a:effectRef>
          <a:fontRef idx="minor">
            <a:schemeClr val="lt1"/>
          </a:fontRef>
        </dgm:style>
      </dgm:prSet>
      <dgm:spPr/>
      <dgm:t>
        <a:bodyPr/>
        <a:lstStyle/>
        <a:p>
          <a:r>
            <a:rPr kumimoji="0" lang="kk-KZ" sz="20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Сабақты етістік</a:t>
          </a:r>
          <a:r>
            <a:rPr kumimoji="0" lang="kk-KZ"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lang="ru-RU" sz="2000" dirty="0"/>
        </a:p>
      </dgm:t>
    </dgm:pt>
    <dgm:pt modelId="{C0DC43E1-D68F-4221-ACE4-3497804C0DBD}" type="parTrans" cxnId="{06E8031A-02D9-410E-8E98-3E625DD1A9C8}">
      <dgm:prSet/>
      <dgm:spPr/>
      <dgm:t>
        <a:bodyPr/>
        <a:lstStyle/>
        <a:p>
          <a:endParaRPr lang="ru-RU"/>
        </a:p>
      </dgm:t>
    </dgm:pt>
    <dgm:pt modelId="{A0142D64-5409-4CB8-8A81-642E85BF020F}" type="sibTrans" cxnId="{06E8031A-02D9-410E-8E98-3E625DD1A9C8}">
      <dgm:prSet/>
      <dgm:spPr/>
      <dgm:t>
        <a:bodyPr/>
        <a:lstStyle/>
        <a:p>
          <a:endParaRPr lang="ru-RU"/>
        </a:p>
      </dgm:t>
    </dgm:pt>
    <dgm:pt modelId="{8AB06714-EFB5-43AC-8E74-3DF7217E6E7B}">
      <dgm:prSet phldrT="[Текст]" custT="1">
        <dgm:style>
          <a:lnRef idx="2">
            <a:schemeClr val="accent3"/>
          </a:lnRef>
          <a:fillRef idx="1">
            <a:schemeClr val="lt1"/>
          </a:fillRef>
          <a:effectRef idx="0">
            <a:schemeClr val="accent3"/>
          </a:effectRef>
          <a:fontRef idx="minor">
            <a:schemeClr val="dk1"/>
          </a:fontRef>
        </dgm:style>
      </dgm:prSet>
      <dgm:spPr/>
      <dgm:t>
        <a:bodyPr/>
        <a:lstStyle/>
        <a:p>
          <a:r>
            <a:rPr kumimoji="0" lang="kk-KZ"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Табыс септігіндегі сөзді керек ететін етістік түрі. </a:t>
          </a:r>
          <a:endParaRPr lang="ru-RU" dirty="0"/>
        </a:p>
      </dgm:t>
    </dgm:pt>
    <dgm:pt modelId="{BA2BF8D9-8B9F-43B3-BD38-A04F488ADD3E}" type="parTrans" cxnId="{8CC73B26-7E43-40C7-A217-7E110D25CB71}">
      <dgm:prSet>
        <dgm:style>
          <a:lnRef idx="1">
            <a:schemeClr val="accent3"/>
          </a:lnRef>
          <a:fillRef idx="0">
            <a:schemeClr val="accent3"/>
          </a:fillRef>
          <a:effectRef idx="0">
            <a:schemeClr val="accent3"/>
          </a:effectRef>
          <a:fontRef idx="minor">
            <a:schemeClr val="tx1"/>
          </a:fontRef>
        </dgm:style>
      </dgm:prSet>
      <dgm:spPr/>
      <dgm:t>
        <a:bodyPr/>
        <a:lstStyle/>
        <a:p>
          <a:endParaRPr lang="ru-RU"/>
        </a:p>
      </dgm:t>
    </dgm:pt>
    <dgm:pt modelId="{6F4A1762-3EEE-46C6-90E9-716C7FC82F3C}" type="sibTrans" cxnId="{8CC73B26-7E43-40C7-A217-7E110D25CB71}">
      <dgm:prSet/>
      <dgm:spPr/>
      <dgm:t>
        <a:bodyPr/>
        <a:lstStyle/>
        <a:p>
          <a:endParaRPr lang="ru-RU"/>
        </a:p>
      </dgm:t>
    </dgm:pt>
    <dgm:pt modelId="{6793ABB9-58F8-403D-8F41-65A5376A6770}">
      <dgm:prSet phldrT="[Текст]" custT="1">
        <dgm:style>
          <a:lnRef idx="2">
            <a:schemeClr val="accent3"/>
          </a:lnRef>
          <a:fillRef idx="1">
            <a:schemeClr val="lt1"/>
          </a:fillRef>
          <a:effectRef idx="0">
            <a:schemeClr val="accent3"/>
          </a:effectRef>
          <a:fontRef idx="minor">
            <a:schemeClr val="dk1"/>
          </a:fontRef>
        </dgm:style>
      </dgm:prSet>
      <dgm:spPr/>
      <dgm: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kk-KZ"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Сабақты етістікті салт етістікке айналдыратын жұрнақтар: </a:t>
          </a:r>
          <a:r>
            <a:rPr kumimoji="0" lang="kk-KZ" sz="18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-ыл, -іл, -л, -н</a:t>
          </a:r>
          <a:r>
            <a:rPr kumimoji="0" lang="kk-KZ"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kk-KZ"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Мысалы: </a:t>
          </a:r>
          <a:r>
            <a:rPr kumimoji="0" lang="kk-KZ" sz="18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бәйгені еншіледі – бәйге еншіленілді, көкпарды тартты – көкпар тартылды.</a:t>
          </a:r>
          <a:endParaRPr kumimoji="0" lang="kk-KZ" sz="2800" b="0" i="0" u="none" strike="noStrike" cap="none" normalizeH="0" baseline="0" dirty="0" smtClean="0">
            <a:ln>
              <a:noFill/>
            </a:ln>
            <a:solidFill>
              <a:schemeClr val="tx1"/>
            </a:solidFill>
            <a:effectLst/>
            <a:latin typeface="Arial" pitchFamily="34" charset="0"/>
            <a:cs typeface="Arial" pitchFamily="34" charset="0"/>
          </a:endParaRPr>
        </a:p>
        <a:p>
          <a:endParaRPr lang="ru-RU" dirty="0"/>
        </a:p>
      </dgm:t>
    </dgm:pt>
    <dgm:pt modelId="{6EB88BEE-08B8-4F2C-8767-D991E08371E7}" type="parTrans" cxnId="{441C1503-5BE8-4568-832D-D86144D8AFB0}">
      <dgm:prSet>
        <dgm:style>
          <a:lnRef idx="1">
            <a:schemeClr val="accent3"/>
          </a:lnRef>
          <a:fillRef idx="0">
            <a:schemeClr val="accent3"/>
          </a:fillRef>
          <a:effectRef idx="0">
            <a:schemeClr val="accent3"/>
          </a:effectRef>
          <a:fontRef idx="minor">
            <a:schemeClr val="tx1"/>
          </a:fontRef>
        </dgm:style>
      </dgm:prSet>
      <dgm:spPr/>
      <dgm:t>
        <a:bodyPr/>
        <a:lstStyle/>
        <a:p>
          <a:endParaRPr lang="ru-RU"/>
        </a:p>
      </dgm:t>
    </dgm:pt>
    <dgm:pt modelId="{D5A66BC8-9937-4885-8B10-A502279CCAC9}" type="sibTrans" cxnId="{441C1503-5BE8-4568-832D-D86144D8AFB0}">
      <dgm:prSet/>
      <dgm:spPr/>
      <dgm:t>
        <a:bodyPr/>
        <a:lstStyle/>
        <a:p>
          <a:endParaRPr lang="ru-RU"/>
        </a:p>
      </dgm:t>
    </dgm:pt>
    <dgm:pt modelId="{2D1D4E2F-230D-43AD-B348-71753CBC6DBB}" type="pres">
      <dgm:prSet presAssocID="{7B755273-9D78-46D9-B9DE-EC311E037C9E}" presName="diagram" presStyleCnt="0">
        <dgm:presLayoutVars>
          <dgm:chPref val="1"/>
          <dgm:dir/>
          <dgm:animOne val="branch"/>
          <dgm:animLvl val="lvl"/>
          <dgm:resizeHandles/>
        </dgm:presLayoutVars>
      </dgm:prSet>
      <dgm:spPr/>
      <dgm:t>
        <a:bodyPr/>
        <a:lstStyle/>
        <a:p>
          <a:endParaRPr lang="ru-RU"/>
        </a:p>
      </dgm:t>
    </dgm:pt>
    <dgm:pt modelId="{662F4058-36C6-486C-91E7-C8A5D47D1CA9}" type="pres">
      <dgm:prSet presAssocID="{0D16E5A0-2FF5-4497-A3D4-23F1A00F62F5}" presName="root" presStyleCnt="0"/>
      <dgm:spPr/>
    </dgm:pt>
    <dgm:pt modelId="{BC8F0A3B-21E3-426D-9185-5296D8428966}" type="pres">
      <dgm:prSet presAssocID="{0D16E5A0-2FF5-4497-A3D4-23F1A00F62F5}" presName="rootComposite" presStyleCnt="0"/>
      <dgm:spPr/>
    </dgm:pt>
    <dgm:pt modelId="{FD6D6A9F-8BC0-424A-AF5A-15D6F9386BBB}" type="pres">
      <dgm:prSet presAssocID="{0D16E5A0-2FF5-4497-A3D4-23F1A00F62F5}" presName="rootText" presStyleLbl="node1" presStyleIdx="0" presStyleCnt="2" custScaleY="38219" custLinFactNeighborX="-34" custLinFactNeighborY="-6471"/>
      <dgm:spPr/>
      <dgm:t>
        <a:bodyPr/>
        <a:lstStyle/>
        <a:p>
          <a:endParaRPr lang="ru-RU"/>
        </a:p>
      </dgm:t>
    </dgm:pt>
    <dgm:pt modelId="{C8B9FD89-0D50-41CB-AFAB-C316023F55DD}" type="pres">
      <dgm:prSet presAssocID="{0D16E5A0-2FF5-4497-A3D4-23F1A00F62F5}" presName="rootConnector" presStyleLbl="node1" presStyleIdx="0" presStyleCnt="2"/>
      <dgm:spPr/>
      <dgm:t>
        <a:bodyPr/>
        <a:lstStyle/>
        <a:p>
          <a:endParaRPr lang="ru-RU"/>
        </a:p>
      </dgm:t>
    </dgm:pt>
    <dgm:pt modelId="{C659914D-37D6-40D4-9C50-46DC140DE8BA}" type="pres">
      <dgm:prSet presAssocID="{0D16E5A0-2FF5-4497-A3D4-23F1A00F62F5}" presName="childShape" presStyleCnt="0"/>
      <dgm:spPr/>
    </dgm:pt>
    <dgm:pt modelId="{DE552147-397B-4C46-8379-B0C14927FA89}" type="pres">
      <dgm:prSet presAssocID="{67A72B0C-4299-4027-94AF-BBF8030325E7}" presName="Name13" presStyleLbl="parChTrans1D2" presStyleIdx="0" presStyleCnt="4"/>
      <dgm:spPr/>
      <dgm:t>
        <a:bodyPr/>
        <a:lstStyle/>
        <a:p>
          <a:endParaRPr lang="ru-RU"/>
        </a:p>
      </dgm:t>
    </dgm:pt>
    <dgm:pt modelId="{84732131-1F8F-4844-B830-A48DCBF94A3D}" type="pres">
      <dgm:prSet presAssocID="{421303ED-8C0F-4F41-8820-C70328181FF6}" presName="childText" presStyleLbl="bgAcc1" presStyleIdx="0" presStyleCnt="4" custScaleX="109701" custScaleY="74373">
        <dgm:presLayoutVars>
          <dgm:bulletEnabled val="1"/>
        </dgm:presLayoutVars>
      </dgm:prSet>
      <dgm:spPr/>
      <dgm:t>
        <a:bodyPr/>
        <a:lstStyle/>
        <a:p>
          <a:endParaRPr lang="ru-RU"/>
        </a:p>
      </dgm:t>
    </dgm:pt>
    <dgm:pt modelId="{36C7FA04-4BB2-415D-9230-FE6C34C29976}" type="pres">
      <dgm:prSet presAssocID="{463AFC95-005B-44FD-9025-AB1D79F42F8C}" presName="Name13" presStyleLbl="parChTrans1D2" presStyleIdx="1" presStyleCnt="4"/>
      <dgm:spPr/>
      <dgm:t>
        <a:bodyPr/>
        <a:lstStyle/>
        <a:p>
          <a:endParaRPr lang="ru-RU"/>
        </a:p>
      </dgm:t>
    </dgm:pt>
    <dgm:pt modelId="{C4B315A3-30C3-4861-A205-DBD5930A49D0}" type="pres">
      <dgm:prSet presAssocID="{802AE719-D221-4D49-94DD-3DF1D56E0717}" presName="childText" presStyleLbl="bgAcc1" presStyleIdx="1" presStyleCnt="4" custScaleX="119798" custScaleY="129378">
        <dgm:presLayoutVars>
          <dgm:bulletEnabled val="1"/>
        </dgm:presLayoutVars>
      </dgm:prSet>
      <dgm:spPr/>
      <dgm:t>
        <a:bodyPr/>
        <a:lstStyle/>
        <a:p>
          <a:endParaRPr lang="ru-RU"/>
        </a:p>
      </dgm:t>
    </dgm:pt>
    <dgm:pt modelId="{64F06C88-B2C9-428A-9671-3136A991C432}" type="pres">
      <dgm:prSet presAssocID="{BDF8D942-2A77-42BE-A83A-E15160818845}" presName="root" presStyleCnt="0"/>
      <dgm:spPr/>
    </dgm:pt>
    <dgm:pt modelId="{744851CD-484D-414D-940F-2FF406F88168}" type="pres">
      <dgm:prSet presAssocID="{BDF8D942-2A77-42BE-A83A-E15160818845}" presName="rootComposite" presStyleCnt="0"/>
      <dgm:spPr/>
    </dgm:pt>
    <dgm:pt modelId="{F3D270E8-34C2-4D52-A458-30AD271A0153}" type="pres">
      <dgm:prSet presAssocID="{BDF8D942-2A77-42BE-A83A-E15160818845}" presName="rootText" presStyleLbl="node1" presStyleIdx="1" presStyleCnt="2" custScaleY="38219" custLinFactNeighborX="2267" custLinFactNeighborY="-6471"/>
      <dgm:spPr/>
      <dgm:t>
        <a:bodyPr/>
        <a:lstStyle/>
        <a:p>
          <a:endParaRPr lang="ru-RU"/>
        </a:p>
      </dgm:t>
    </dgm:pt>
    <dgm:pt modelId="{EEA2E5B6-2731-4851-A1EE-FCB6E94B2017}" type="pres">
      <dgm:prSet presAssocID="{BDF8D942-2A77-42BE-A83A-E15160818845}" presName="rootConnector" presStyleLbl="node1" presStyleIdx="1" presStyleCnt="2"/>
      <dgm:spPr/>
      <dgm:t>
        <a:bodyPr/>
        <a:lstStyle/>
        <a:p>
          <a:endParaRPr lang="ru-RU"/>
        </a:p>
      </dgm:t>
    </dgm:pt>
    <dgm:pt modelId="{A4558C66-127A-4DFC-BAB2-F04AC28B19F1}" type="pres">
      <dgm:prSet presAssocID="{BDF8D942-2A77-42BE-A83A-E15160818845}" presName="childShape" presStyleCnt="0"/>
      <dgm:spPr/>
    </dgm:pt>
    <dgm:pt modelId="{41F6238B-098A-4A72-AB5E-70A47FC89640}" type="pres">
      <dgm:prSet presAssocID="{BA2BF8D9-8B9F-43B3-BD38-A04F488ADD3E}" presName="Name13" presStyleLbl="parChTrans1D2" presStyleIdx="2" presStyleCnt="4"/>
      <dgm:spPr/>
      <dgm:t>
        <a:bodyPr/>
        <a:lstStyle/>
        <a:p>
          <a:endParaRPr lang="ru-RU"/>
        </a:p>
      </dgm:t>
    </dgm:pt>
    <dgm:pt modelId="{4D31A9D9-2687-4ACC-A66B-1D5BCBB28BAE}" type="pres">
      <dgm:prSet presAssocID="{8AB06714-EFB5-43AC-8E74-3DF7217E6E7B}" presName="childText" presStyleLbl="bgAcc1" presStyleIdx="2" presStyleCnt="4" custScaleY="73113">
        <dgm:presLayoutVars>
          <dgm:bulletEnabled val="1"/>
        </dgm:presLayoutVars>
      </dgm:prSet>
      <dgm:spPr/>
      <dgm:t>
        <a:bodyPr/>
        <a:lstStyle/>
        <a:p>
          <a:endParaRPr lang="ru-RU"/>
        </a:p>
      </dgm:t>
    </dgm:pt>
    <dgm:pt modelId="{5FB9FFE1-BB40-4C8E-96F0-33FBC17C6F67}" type="pres">
      <dgm:prSet presAssocID="{6EB88BEE-08B8-4F2C-8767-D991E08371E7}" presName="Name13" presStyleLbl="parChTrans1D2" presStyleIdx="3" presStyleCnt="4"/>
      <dgm:spPr/>
      <dgm:t>
        <a:bodyPr/>
        <a:lstStyle/>
        <a:p>
          <a:endParaRPr lang="ru-RU"/>
        </a:p>
      </dgm:t>
    </dgm:pt>
    <dgm:pt modelId="{6EF73651-7D59-4A88-9066-07D76C426C99}" type="pres">
      <dgm:prSet presAssocID="{6793ABB9-58F8-403D-8F41-65A5376A6770}" presName="childText" presStyleLbl="bgAcc1" presStyleIdx="3" presStyleCnt="4" custScaleX="121266" custScaleY="134587">
        <dgm:presLayoutVars>
          <dgm:bulletEnabled val="1"/>
        </dgm:presLayoutVars>
      </dgm:prSet>
      <dgm:spPr/>
      <dgm:t>
        <a:bodyPr/>
        <a:lstStyle/>
        <a:p>
          <a:endParaRPr lang="ru-RU"/>
        </a:p>
      </dgm:t>
    </dgm:pt>
  </dgm:ptLst>
  <dgm:cxnLst>
    <dgm:cxn modelId="{00795D2E-987F-4A45-BBA7-74EB6F584605}" type="presOf" srcId="{463AFC95-005B-44FD-9025-AB1D79F42F8C}" destId="{36C7FA04-4BB2-415D-9230-FE6C34C29976}" srcOrd="0" destOrd="0" presId="urn:microsoft.com/office/officeart/2005/8/layout/hierarchy3"/>
    <dgm:cxn modelId="{797CCB6A-4B26-43CD-AE57-2AB2E2135432}" type="presOf" srcId="{BA2BF8D9-8B9F-43B3-BD38-A04F488ADD3E}" destId="{41F6238B-098A-4A72-AB5E-70A47FC89640}" srcOrd="0" destOrd="0" presId="urn:microsoft.com/office/officeart/2005/8/layout/hierarchy3"/>
    <dgm:cxn modelId="{441C1503-5BE8-4568-832D-D86144D8AFB0}" srcId="{BDF8D942-2A77-42BE-A83A-E15160818845}" destId="{6793ABB9-58F8-403D-8F41-65A5376A6770}" srcOrd="1" destOrd="0" parTransId="{6EB88BEE-08B8-4F2C-8767-D991E08371E7}" sibTransId="{D5A66BC8-9937-4885-8B10-A502279CCAC9}"/>
    <dgm:cxn modelId="{AD09C6F1-FB10-4791-9028-F6A6AB65E332}" type="presOf" srcId="{67A72B0C-4299-4027-94AF-BBF8030325E7}" destId="{DE552147-397B-4C46-8379-B0C14927FA89}" srcOrd="0" destOrd="0" presId="urn:microsoft.com/office/officeart/2005/8/layout/hierarchy3"/>
    <dgm:cxn modelId="{839B9F3D-B8AA-421E-A12D-624C726A803B}" type="presOf" srcId="{BDF8D942-2A77-42BE-A83A-E15160818845}" destId="{F3D270E8-34C2-4D52-A458-30AD271A0153}" srcOrd="0" destOrd="0" presId="urn:microsoft.com/office/officeart/2005/8/layout/hierarchy3"/>
    <dgm:cxn modelId="{DA30A178-1687-4005-AFAC-66BD582DB341}" srcId="{0D16E5A0-2FF5-4497-A3D4-23F1A00F62F5}" destId="{802AE719-D221-4D49-94DD-3DF1D56E0717}" srcOrd="1" destOrd="0" parTransId="{463AFC95-005B-44FD-9025-AB1D79F42F8C}" sibTransId="{4DF2956B-BF4D-4710-8452-C8A2A06BD1DC}"/>
    <dgm:cxn modelId="{1FCD679F-5FD3-4F88-989A-A5FA20461711}" type="presOf" srcId="{6793ABB9-58F8-403D-8F41-65A5376A6770}" destId="{6EF73651-7D59-4A88-9066-07D76C426C99}" srcOrd="0" destOrd="0" presId="urn:microsoft.com/office/officeart/2005/8/layout/hierarchy3"/>
    <dgm:cxn modelId="{A3E59F49-9E22-42FF-8F7A-94183FD12DED}" type="presOf" srcId="{6EB88BEE-08B8-4F2C-8767-D991E08371E7}" destId="{5FB9FFE1-BB40-4C8E-96F0-33FBC17C6F67}" srcOrd="0" destOrd="0" presId="urn:microsoft.com/office/officeart/2005/8/layout/hierarchy3"/>
    <dgm:cxn modelId="{12C440BF-7D22-4018-8E6C-C579DC5A2485}" type="presOf" srcId="{8AB06714-EFB5-43AC-8E74-3DF7217E6E7B}" destId="{4D31A9D9-2687-4ACC-A66B-1D5BCBB28BAE}" srcOrd="0" destOrd="0" presId="urn:microsoft.com/office/officeart/2005/8/layout/hierarchy3"/>
    <dgm:cxn modelId="{4CB7E02A-676D-4DDA-BC43-E7030B4D0E96}" srcId="{7B755273-9D78-46D9-B9DE-EC311E037C9E}" destId="{0D16E5A0-2FF5-4497-A3D4-23F1A00F62F5}" srcOrd="0" destOrd="0" parTransId="{9B17CDAB-9444-4242-9A31-0160A5E58DDB}" sibTransId="{6D8D7F1F-EC90-4CA3-AB10-2480D07C14E4}"/>
    <dgm:cxn modelId="{BB32A4E2-2BC5-4D02-BD68-F8DBDAC1841D}" srcId="{0D16E5A0-2FF5-4497-A3D4-23F1A00F62F5}" destId="{421303ED-8C0F-4F41-8820-C70328181FF6}" srcOrd="0" destOrd="0" parTransId="{67A72B0C-4299-4027-94AF-BBF8030325E7}" sibTransId="{1056B361-A600-47F7-AAC1-29B961B9894A}"/>
    <dgm:cxn modelId="{8CC73B26-7E43-40C7-A217-7E110D25CB71}" srcId="{BDF8D942-2A77-42BE-A83A-E15160818845}" destId="{8AB06714-EFB5-43AC-8E74-3DF7217E6E7B}" srcOrd="0" destOrd="0" parTransId="{BA2BF8D9-8B9F-43B3-BD38-A04F488ADD3E}" sibTransId="{6F4A1762-3EEE-46C6-90E9-716C7FC82F3C}"/>
    <dgm:cxn modelId="{355CA69C-F16E-4A44-992C-30A2512019E1}" type="presOf" srcId="{421303ED-8C0F-4F41-8820-C70328181FF6}" destId="{84732131-1F8F-4844-B830-A48DCBF94A3D}" srcOrd="0" destOrd="0" presId="urn:microsoft.com/office/officeart/2005/8/layout/hierarchy3"/>
    <dgm:cxn modelId="{83A5C652-8FD5-4298-BB6E-3E1BE9C6D6C8}" type="presOf" srcId="{0D16E5A0-2FF5-4497-A3D4-23F1A00F62F5}" destId="{C8B9FD89-0D50-41CB-AFAB-C316023F55DD}" srcOrd="1" destOrd="0" presId="urn:microsoft.com/office/officeart/2005/8/layout/hierarchy3"/>
    <dgm:cxn modelId="{8A09F4D4-B710-477C-8918-81D02419FD3B}" type="presOf" srcId="{BDF8D942-2A77-42BE-A83A-E15160818845}" destId="{EEA2E5B6-2731-4851-A1EE-FCB6E94B2017}" srcOrd="1" destOrd="0" presId="urn:microsoft.com/office/officeart/2005/8/layout/hierarchy3"/>
    <dgm:cxn modelId="{12DD2490-93DD-4FAB-AE0F-FEC9BC659112}" type="presOf" srcId="{802AE719-D221-4D49-94DD-3DF1D56E0717}" destId="{C4B315A3-30C3-4861-A205-DBD5930A49D0}" srcOrd="0" destOrd="0" presId="urn:microsoft.com/office/officeart/2005/8/layout/hierarchy3"/>
    <dgm:cxn modelId="{B962178C-526A-4380-9D93-5ADB0E16967E}" type="presOf" srcId="{0D16E5A0-2FF5-4497-A3D4-23F1A00F62F5}" destId="{FD6D6A9F-8BC0-424A-AF5A-15D6F9386BBB}" srcOrd="0" destOrd="0" presId="urn:microsoft.com/office/officeart/2005/8/layout/hierarchy3"/>
    <dgm:cxn modelId="{06E8031A-02D9-410E-8E98-3E625DD1A9C8}" srcId="{7B755273-9D78-46D9-B9DE-EC311E037C9E}" destId="{BDF8D942-2A77-42BE-A83A-E15160818845}" srcOrd="1" destOrd="0" parTransId="{C0DC43E1-D68F-4221-ACE4-3497804C0DBD}" sibTransId="{A0142D64-5409-4CB8-8A81-642E85BF020F}"/>
    <dgm:cxn modelId="{E1FEC96C-A689-4533-8E5E-D22737A6E01A}" type="presOf" srcId="{7B755273-9D78-46D9-B9DE-EC311E037C9E}" destId="{2D1D4E2F-230D-43AD-B348-71753CBC6DBB}" srcOrd="0" destOrd="0" presId="urn:microsoft.com/office/officeart/2005/8/layout/hierarchy3"/>
    <dgm:cxn modelId="{A80D8D8D-4B5D-470C-9593-4394BE8E45A6}" type="presParOf" srcId="{2D1D4E2F-230D-43AD-B348-71753CBC6DBB}" destId="{662F4058-36C6-486C-91E7-C8A5D47D1CA9}" srcOrd="0" destOrd="0" presId="urn:microsoft.com/office/officeart/2005/8/layout/hierarchy3"/>
    <dgm:cxn modelId="{46CD0568-A26B-4386-9E51-E72C20C88FB6}" type="presParOf" srcId="{662F4058-36C6-486C-91E7-C8A5D47D1CA9}" destId="{BC8F0A3B-21E3-426D-9185-5296D8428966}" srcOrd="0" destOrd="0" presId="urn:microsoft.com/office/officeart/2005/8/layout/hierarchy3"/>
    <dgm:cxn modelId="{33A0E885-B69A-44B0-85E8-8981D22EFC01}" type="presParOf" srcId="{BC8F0A3B-21E3-426D-9185-5296D8428966}" destId="{FD6D6A9F-8BC0-424A-AF5A-15D6F9386BBB}" srcOrd="0" destOrd="0" presId="urn:microsoft.com/office/officeart/2005/8/layout/hierarchy3"/>
    <dgm:cxn modelId="{51B43BCE-F79A-4245-BF9A-858DCF1A0AE9}" type="presParOf" srcId="{BC8F0A3B-21E3-426D-9185-5296D8428966}" destId="{C8B9FD89-0D50-41CB-AFAB-C316023F55DD}" srcOrd="1" destOrd="0" presId="urn:microsoft.com/office/officeart/2005/8/layout/hierarchy3"/>
    <dgm:cxn modelId="{CE27430A-AED2-473D-B08A-BB254CCA5D97}" type="presParOf" srcId="{662F4058-36C6-486C-91E7-C8A5D47D1CA9}" destId="{C659914D-37D6-40D4-9C50-46DC140DE8BA}" srcOrd="1" destOrd="0" presId="urn:microsoft.com/office/officeart/2005/8/layout/hierarchy3"/>
    <dgm:cxn modelId="{405CF024-085E-4DA3-9993-BD0EA47184E7}" type="presParOf" srcId="{C659914D-37D6-40D4-9C50-46DC140DE8BA}" destId="{DE552147-397B-4C46-8379-B0C14927FA89}" srcOrd="0" destOrd="0" presId="urn:microsoft.com/office/officeart/2005/8/layout/hierarchy3"/>
    <dgm:cxn modelId="{ED0001D2-6B5B-4F1F-95F8-30B729020A44}" type="presParOf" srcId="{C659914D-37D6-40D4-9C50-46DC140DE8BA}" destId="{84732131-1F8F-4844-B830-A48DCBF94A3D}" srcOrd="1" destOrd="0" presId="urn:microsoft.com/office/officeart/2005/8/layout/hierarchy3"/>
    <dgm:cxn modelId="{A1C76CCE-03C1-4C2A-8011-37ABB7E981E9}" type="presParOf" srcId="{C659914D-37D6-40D4-9C50-46DC140DE8BA}" destId="{36C7FA04-4BB2-415D-9230-FE6C34C29976}" srcOrd="2" destOrd="0" presId="urn:microsoft.com/office/officeart/2005/8/layout/hierarchy3"/>
    <dgm:cxn modelId="{88DCE4A4-1063-4E22-B7B2-C8650821A487}" type="presParOf" srcId="{C659914D-37D6-40D4-9C50-46DC140DE8BA}" destId="{C4B315A3-30C3-4861-A205-DBD5930A49D0}" srcOrd="3" destOrd="0" presId="urn:microsoft.com/office/officeart/2005/8/layout/hierarchy3"/>
    <dgm:cxn modelId="{E5C51879-3644-4A51-9FCC-DAF17F2FE983}" type="presParOf" srcId="{2D1D4E2F-230D-43AD-B348-71753CBC6DBB}" destId="{64F06C88-B2C9-428A-9671-3136A991C432}" srcOrd="1" destOrd="0" presId="urn:microsoft.com/office/officeart/2005/8/layout/hierarchy3"/>
    <dgm:cxn modelId="{D3AFEBC8-013D-4D2D-840D-B82083C32A6C}" type="presParOf" srcId="{64F06C88-B2C9-428A-9671-3136A991C432}" destId="{744851CD-484D-414D-940F-2FF406F88168}" srcOrd="0" destOrd="0" presId="urn:microsoft.com/office/officeart/2005/8/layout/hierarchy3"/>
    <dgm:cxn modelId="{669D93EF-47DE-48AB-A076-9A39235F10C4}" type="presParOf" srcId="{744851CD-484D-414D-940F-2FF406F88168}" destId="{F3D270E8-34C2-4D52-A458-30AD271A0153}" srcOrd="0" destOrd="0" presId="urn:microsoft.com/office/officeart/2005/8/layout/hierarchy3"/>
    <dgm:cxn modelId="{1FD9C5D8-E659-4912-85A1-CD765AED941C}" type="presParOf" srcId="{744851CD-484D-414D-940F-2FF406F88168}" destId="{EEA2E5B6-2731-4851-A1EE-FCB6E94B2017}" srcOrd="1" destOrd="0" presId="urn:microsoft.com/office/officeart/2005/8/layout/hierarchy3"/>
    <dgm:cxn modelId="{280366A1-8925-42B9-B5DB-9239A369BF30}" type="presParOf" srcId="{64F06C88-B2C9-428A-9671-3136A991C432}" destId="{A4558C66-127A-4DFC-BAB2-F04AC28B19F1}" srcOrd="1" destOrd="0" presId="urn:microsoft.com/office/officeart/2005/8/layout/hierarchy3"/>
    <dgm:cxn modelId="{E8597EC1-15A1-4FDE-B379-544340BCB83F}" type="presParOf" srcId="{A4558C66-127A-4DFC-BAB2-F04AC28B19F1}" destId="{41F6238B-098A-4A72-AB5E-70A47FC89640}" srcOrd="0" destOrd="0" presId="urn:microsoft.com/office/officeart/2005/8/layout/hierarchy3"/>
    <dgm:cxn modelId="{344EBE92-FF88-4F8C-A00D-9FBDAFB62836}" type="presParOf" srcId="{A4558C66-127A-4DFC-BAB2-F04AC28B19F1}" destId="{4D31A9D9-2687-4ACC-A66B-1D5BCBB28BAE}" srcOrd="1" destOrd="0" presId="urn:microsoft.com/office/officeart/2005/8/layout/hierarchy3"/>
    <dgm:cxn modelId="{13CF11A6-A8AB-4A0D-AC0D-9CF420710285}" type="presParOf" srcId="{A4558C66-127A-4DFC-BAB2-F04AC28B19F1}" destId="{5FB9FFE1-BB40-4C8E-96F0-33FBC17C6F67}" srcOrd="2" destOrd="0" presId="urn:microsoft.com/office/officeart/2005/8/layout/hierarchy3"/>
    <dgm:cxn modelId="{92ECB402-D82D-42C6-8A96-5C33AAC58637}" type="presParOf" srcId="{A4558C66-127A-4DFC-BAB2-F04AC28B19F1}" destId="{6EF73651-7D59-4A88-9066-07D76C426C99}"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8DA082-6B82-420D-A095-B7717497AB8D}">
      <dsp:nvSpPr>
        <dsp:cNvPr id="0" name=""/>
        <dsp:cNvSpPr/>
      </dsp:nvSpPr>
      <dsp:spPr>
        <a:xfrm>
          <a:off x="1730701" y="818811"/>
          <a:ext cx="5453997" cy="5453997"/>
        </a:xfrm>
        <a:prstGeom prst="blockArc">
          <a:avLst>
            <a:gd name="adj1" fmla="val 16200000"/>
            <a:gd name="adj2" fmla="val 2052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BDFAC72-17E7-4EF9-8240-D156A32CBD16}">
      <dsp:nvSpPr>
        <dsp:cNvPr id="0" name=""/>
        <dsp:cNvSpPr/>
      </dsp:nvSpPr>
      <dsp:spPr>
        <a:xfrm>
          <a:off x="1730701" y="818811"/>
          <a:ext cx="5453997" cy="5453997"/>
        </a:xfrm>
        <a:prstGeom prst="blockArc">
          <a:avLst>
            <a:gd name="adj1" fmla="val 20520000"/>
            <a:gd name="adj2" fmla="val 324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B453075-FA07-4564-87B8-265C393C7F6A}">
      <dsp:nvSpPr>
        <dsp:cNvPr id="0" name=""/>
        <dsp:cNvSpPr/>
      </dsp:nvSpPr>
      <dsp:spPr>
        <a:xfrm>
          <a:off x="1730701" y="818811"/>
          <a:ext cx="5453997" cy="5453997"/>
        </a:xfrm>
        <a:prstGeom prst="blockArc">
          <a:avLst>
            <a:gd name="adj1" fmla="val 3240000"/>
            <a:gd name="adj2" fmla="val 756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0D074F8-2FF0-4036-902C-6A35D43051FE}">
      <dsp:nvSpPr>
        <dsp:cNvPr id="0" name=""/>
        <dsp:cNvSpPr/>
      </dsp:nvSpPr>
      <dsp:spPr>
        <a:xfrm>
          <a:off x="1730701" y="818811"/>
          <a:ext cx="5453997" cy="5453997"/>
        </a:xfrm>
        <a:prstGeom prst="blockArc">
          <a:avLst>
            <a:gd name="adj1" fmla="val 7560000"/>
            <a:gd name="adj2" fmla="val 1188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032AC88-379A-4061-B5C7-06E6D29605E8}">
      <dsp:nvSpPr>
        <dsp:cNvPr id="0" name=""/>
        <dsp:cNvSpPr/>
      </dsp:nvSpPr>
      <dsp:spPr>
        <a:xfrm>
          <a:off x="1730701" y="818811"/>
          <a:ext cx="5453997" cy="5453997"/>
        </a:xfrm>
        <a:prstGeom prst="blockArc">
          <a:avLst>
            <a:gd name="adj1" fmla="val 11880000"/>
            <a:gd name="adj2" fmla="val 162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843D3C2-E07F-4F19-B260-B9E0C5E30BAE}">
      <dsp:nvSpPr>
        <dsp:cNvPr id="0" name=""/>
        <dsp:cNvSpPr/>
      </dsp:nvSpPr>
      <dsp:spPr>
        <a:xfrm>
          <a:off x="3127797" y="2348879"/>
          <a:ext cx="2511809" cy="2511809"/>
        </a:xfrm>
        <a:prstGeom prst="ellipse">
          <a:avLst/>
        </a:prstGeom>
        <a:solidFill>
          <a:schemeClr val="lt1"/>
        </a:solidFill>
        <a:ln w="25400" cap="flat" cmpd="sng" algn="ctr">
          <a:solidFill>
            <a:schemeClr val="accent4"/>
          </a:solidFill>
          <a:prstDash val="solid"/>
        </a:ln>
        <a:effectLst/>
      </dsp:spPr>
      <dsp:style>
        <a:lnRef idx="2">
          <a:schemeClr val="accent4"/>
        </a:lnRef>
        <a:fillRef idx="1">
          <a:schemeClr val="lt1"/>
        </a:fillRef>
        <a:effectRef idx="0">
          <a:schemeClr val="accent4"/>
        </a:effectRef>
        <a:fontRef idx="minor">
          <a:schemeClr val="dk1"/>
        </a:fontRef>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kk-KZ" sz="3800" b="1" kern="1200" dirty="0" smtClean="0"/>
            <a:t>5 Т ережесі</a:t>
          </a:r>
          <a:endParaRPr lang="ru-RU" sz="3800" b="1" kern="1200" dirty="0"/>
        </a:p>
      </dsp:txBody>
      <dsp:txXfrm>
        <a:off x="3495643" y="2716725"/>
        <a:ext cx="1776117" cy="1776117"/>
      </dsp:txXfrm>
    </dsp:sp>
    <dsp:sp modelId="{CF939303-5694-4354-A6B5-D756CFEC8D31}">
      <dsp:nvSpPr>
        <dsp:cNvPr id="0" name=""/>
        <dsp:cNvSpPr/>
      </dsp:nvSpPr>
      <dsp:spPr>
        <a:xfrm>
          <a:off x="3371530" y="2975"/>
          <a:ext cx="2172338" cy="1758266"/>
        </a:xfrm>
        <a:prstGeom prst="ellipse">
          <a:avLst/>
        </a:prstGeom>
        <a:gradFill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6200000" scaled="1"/>
        </a:gradFill>
        <a:ln w="9525" cap="flat" cmpd="sng" algn="ctr">
          <a:solidFill>
            <a:schemeClr val="accent5">
              <a:shade val="95000"/>
              <a:satMod val="105000"/>
            </a:schemeClr>
          </a:solidFill>
          <a:prstDash val="solid"/>
        </a:ln>
        <a:effectLst>
          <a:outerShdw blurRad="40000" dist="20000" dir="5400000" rotWithShape="0">
            <a:srgbClr val="000000">
              <a:alpha val="38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kk-KZ" sz="2400" b="1" kern="1200" dirty="0" smtClean="0"/>
            <a:t>Тәртіп</a:t>
          </a:r>
          <a:endParaRPr lang="ru-RU" sz="2400" b="1" kern="1200" dirty="0"/>
        </a:p>
      </dsp:txBody>
      <dsp:txXfrm>
        <a:off x="3689662" y="260467"/>
        <a:ext cx="1536074" cy="1243282"/>
      </dsp:txXfrm>
    </dsp:sp>
    <dsp:sp modelId="{8A89E429-182F-4BF3-A843-0C280EE6BB30}">
      <dsp:nvSpPr>
        <dsp:cNvPr id="0" name=""/>
        <dsp:cNvSpPr/>
      </dsp:nvSpPr>
      <dsp:spPr>
        <a:xfrm>
          <a:off x="838200" y="1843548"/>
          <a:ext cx="2172338" cy="1758266"/>
        </a:xfrm>
        <a:prstGeom prst="ellipse">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kk-KZ" sz="2400" b="1" kern="1200" dirty="0" smtClean="0"/>
            <a:t>Татулық</a:t>
          </a:r>
          <a:endParaRPr lang="ru-RU" sz="2400" b="1" kern="1200" dirty="0"/>
        </a:p>
      </dsp:txBody>
      <dsp:txXfrm>
        <a:off x="1156332" y="2101040"/>
        <a:ext cx="1536074" cy="1243282"/>
      </dsp:txXfrm>
    </dsp:sp>
    <dsp:sp modelId="{EC3A06D0-A993-492B-A5D2-62E600E21CB7}">
      <dsp:nvSpPr>
        <dsp:cNvPr id="0" name=""/>
        <dsp:cNvSpPr/>
      </dsp:nvSpPr>
      <dsp:spPr>
        <a:xfrm>
          <a:off x="1805846" y="4821656"/>
          <a:ext cx="2172338" cy="1758266"/>
        </a:xfrm>
        <a:prstGeom prst="ellipse">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kk-KZ" sz="2400" b="1" kern="1200" dirty="0" smtClean="0"/>
            <a:t>Тазалық</a:t>
          </a:r>
          <a:endParaRPr lang="ru-RU" sz="2400" b="1" kern="1200" dirty="0"/>
        </a:p>
      </dsp:txBody>
      <dsp:txXfrm>
        <a:off x="2123978" y="5079148"/>
        <a:ext cx="1536074" cy="1243282"/>
      </dsp:txXfrm>
    </dsp:sp>
    <dsp:sp modelId="{1E991A31-2133-4874-B1E2-91DF49256E5E}">
      <dsp:nvSpPr>
        <dsp:cNvPr id="0" name=""/>
        <dsp:cNvSpPr/>
      </dsp:nvSpPr>
      <dsp:spPr>
        <a:xfrm>
          <a:off x="4937215" y="4821656"/>
          <a:ext cx="2172338" cy="1758266"/>
        </a:xfrm>
        <a:prstGeom prst="ellipse">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kk-KZ" sz="2400" b="1" kern="1200" dirty="0" smtClean="0"/>
            <a:t>Талап</a:t>
          </a:r>
          <a:endParaRPr lang="ru-RU" sz="2400" b="1" kern="1200" dirty="0"/>
        </a:p>
      </dsp:txBody>
      <dsp:txXfrm>
        <a:off x="5255347" y="5079148"/>
        <a:ext cx="1536074" cy="1243282"/>
      </dsp:txXfrm>
    </dsp:sp>
    <dsp:sp modelId="{694943CA-7536-47F6-97DB-0970EC06DF10}">
      <dsp:nvSpPr>
        <dsp:cNvPr id="0" name=""/>
        <dsp:cNvSpPr/>
      </dsp:nvSpPr>
      <dsp:spPr>
        <a:xfrm>
          <a:off x="5904861" y="1843548"/>
          <a:ext cx="2172338" cy="1758266"/>
        </a:xfrm>
        <a:prstGeom prst="ellipse">
          <a:avLst/>
        </a:prstGeom>
        <a:gradFill rotWithShape="1">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kk-KZ" sz="2400" b="1" kern="1200" dirty="0" smtClean="0"/>
            <a:t>Тыныштық</a:t>
          </a:r>
          <a:endParaRPr lang="ru-RU" sz="2400" b="1" kern="1200" dirty="0"/>
        </a:p>
      </dsp:txBody>
      <dsp:txXfrm>
        <a:off x="6222993" y="2101040"/>
        <a:ext cx="1536074" cy="12432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31.05.2019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31.05.2019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04664"/>
            <a:ext cx="8496944" cy="5878532"/>
          </a:xfrm>
          <a:prstGeom prst="rect">
            <a:avLst/>
          </a:prstGeom>
          <a:noFill/>
        </p:spPr>
        <p:txBody>
          <a:bodyPr wrap="square" rtlCol="0">
            <a:spAutoFit/>
          </a:bodyPr>
          <a:lstStyle/>
          <a:p>
            <a:pPr algn="ctr"/>
            <a:r>
              <a:rPr lang="kk-KZ" sz="2000" b="1" dirty="0" smtClean="0">
                <a:solidFill>
                  <a:srgbClr val="FF0000"/>
                </a:solidFill>
                <a:latin typeface="Times New Roman" pitchFamily="18" charset="0"/>
                <a:cs typeface="Times New Roman" pitchFamily="18" charset="0"/>
              </a:rPr>
              <a:t>«Мұрын жырау Сеңірбекұлы атындағы </a:t>
            </a:r>
          </a:p>
          <a:p>
            <a:pPr algn="ctr"/>
            <a:r>
              <a:rPr lang="kk-KZ" sz="2000" b="1" dirty="0" smtClean="0">
                <a:solidFill>
                  <a:srgbClr val="FF0000"/>
                </a:solidFill>
                <a:latin typeface="Times New Roman" pitchFamily="18" charset="0"/>
                <a:cs typeface="Times New Roman" pitchFamily="18" charset="0"/>
              </a:rPr>
              <a:t>Маңғыстау гуманитарлық колледжі» МКҚК</a:t>
            </a:r>
            <a:endParaRPr lang="ru-RU" sz="2000" b="1" dirty="0">
              <a:solidFill>
                <a:srgbClr val="FF0000"/>
              </a:solidFill>
              <a:latin typeface="Times New Roman" pitchFamily="18" charset="0"/>
              <a:cs typeface="Times New Roman" pitchFamily="18" charset="0"/>
            </a:endParaRPr>
          </a:p>
          <a:p>
            <a:endParaRPr lang="kk-KZ" sz="2800" b="1" dirty="0" smtClean="0">
              <a:solidFill>
                <a:srgbClr val="FF0000"/>
              </a:solidFill>
              <a:latin typeface="Times New Roman" pitchFamily="18" charset="0"/>
              <a:cs typeface="Times New Roman" pitchFamily="18" charset="0"/>
            </a:endParaRPr>
          </a:p>
          <a:p>
            <a:pPr algn="ctr"/>
            <a:endParaRPr lang="kk-KZ" sz="2800" dirty="0" smtClean="0">
              <a:solidFill>
                <a:srgbClr val="FF0000"/>
              </a:solidFill>
              <a:latin typeface="Times New Roman" pitchFamily="18" charset="0"/>
              <a:cs typeface="Times New Roman" pitchFamily="18" charset="0"/>
            </a:endParaRPr>
          </a:p>
          <a:p>
            <a:pPr algn="ctr"/>
            <a:r>
              <a:rPr lang="kk-KZ" sz="2800" b="1" dirty="0" smtClean="0">
                <a:solidFill>
                  <a:srgbClr val="FF0000"/>
                </a:solidFill>
                <a:latin typeface="Times New Roman" pitchFamily="18" charset="0"/>
                <a:cs typeface="Times New Roman" pitchFamily="18" charset="0"/>
              </a:rPr>
              <a:t>Облыстық онлайн ашық сабақ</a:t>
            </a:r>
            <a:endParaRPr lang="kk-KZ" sz="2800" b="1" dirty="0">
              <a:latin typeface="Times New Roman" pitchFamily="18" charset="0"/>
              <a:cs typeface="Times New Roman" pitchFamily="18" charset="0"/>
            </a:endParaRPr>
          </a:p>
          <a:p>
            <a:r>
              <a:rPr lang="kk-KZ" sz="2800" b="1" dirty="0" smtClean="0">
                <a:solidFill>
                  <a:schemeClr val="tx2">
                    <a:lumMod val="60000"/>
                    <a:lumOff val="40000"/>
                  </a:schemeClr>
                </a:solidFill>
                <a:latin typeface="Times New Roman" pitchFamily="18" charset="0"/>
                <a:cs typeface="Times New Roman" pitchFamily="18" charset="0"/>
              </a:rPr>
              <a:t>Сабақтың тақырыбы: </a:t>
            </a:r>
            <a:r>
              <a:rPr lang="kk-KZ" sz="2800" b="1" dirty="0">
                <a:solidFill>
                  <a:srgbClr val="FF0000"/>
                </a:solidFill>
                <a:latin typeface="Times New Roman" pitchFamily="18" charset="0"/>
                <a:cs typeface="Times New Roman" pitchFamily="18" charset="0"/>
              </a:rPr>
              <a:t>Ұлттық ойындар, Сабақты салт </a:t>
            </a:r>
            <a:r>
              <a:rPr lang="kk-KZ" sz="2800" b="1" dirty="0" smtClean="0">
                <a:solidFill>
                  <a:srgbClr val="FF0000"/>
                </a:solidFill>
                <a:latin typeface="Times New Roman" pitchFamily="18" charset="0"/>
                <a:cs typeface="Times New Roman" pitchFamily="18" charset="0"/>
              </a:rPr>
              <a:t>етістік.</a:t>
            </a:r>
            <a:endParaRPr lang="en-US" sz="2800" b="1" dirty="0" smtClean="0">
              <a:solidFill>
                <a:srgbClr val="FF0000"/>
              </a:solidFill>
              <a:latin typeface="Times New Roman" pitchFamily="18" charset="0"/>
              <a:cs typeface="Times New Roman" pitchFamily="18" charset="0"/>
            </a:endParaRPr>
          </a:p>
          <a:p>
            <a:r>
              <a:rPr lang="kk-KZ" sz="2800" b="1" dirty="0" smtClean="0">
                <a:solidFill>
                  <a:schemeClr val="tx2">
                    <a:lumMod val="60000"/>
                    <a:lumOff val="40000"/>
                  </a:schemeClr>
                </a:solidFill>
                <a:latin typeface="Times New Roman" pitchFamily="18" charset="0"/>
                <a:cs typeface="Times New Roman" pitchFamily="18" charset="0"/>
              </a:rPr>
              <a:t>Пәні: </a:t>
            </a:r>
            <a:r>
              <a:rPr lang="kk-KZ" sz="2800" b="1" dirty="0">
                <a:solidFill>
                  <a:srgbClr val="FF0000"/>
                </a:solidFill>
                <a:latin typeface="Times New Roman" pitchFamily="18" charset="0"/>
                <a:cs typeface="Times New Roman" pitchFamily="18" charset="0"/>
              </a:rPr>
              <a:t>Кәсіптік қазақ </a:t>
            </a:r>
            <a:r>
              <a:rPr lang="kk-KZ" sz="2800" b="1" dirty="0" smtClean="0">
                <a:solidFill>
                  <a:srgbClr val="FF0000"/>
                </a:solidFill>
                <a:latin typeface="Times New Roman" pitchFamily="18" charset="0"/>
                <a:cs typeface="Times New Roman" pitchFamily="18" charset="0"/>
              </a:rPr>
              <a:t>тілі</a:t>
            </a:r>
            <a:endParaRPr lang="en-US" sz="2800" b="1" dirty="0" smtClean="0">
              <a:solidFill>
                <a:srgbClr val="FF0000"/>
              </a:solidFill>
              <a:latin typeface="Times New Roman" pitchFamily="18" charset="0"/>
              <a:cs typeface="Times New Roman" pitchFamily="18" charset="0"/>
            </a:endParaRPr>
          </a:p>
          <a:p>
            <a:r>
              <a:rPr lang="kk-KZ" sz="2800" b="1" dirty="0" smtClean="0">
                <a:solidFill>
                  <a:schemeClr val="tx2">
                    <a:lumMod val="60000"/>
                    <a:lumOff val="40000"/>
                  </a:schemeClr>
                </a:solidFill>
                <a:latin typeface="Times New Roman" pitchFamily="18" charset="0"/>
                <a:cs typeface="Times New Roman" pitchFamily="18" charset="0"/>
              </a:rPr>
              <a:t>Тобы: </a:t>
            </a:r>
            <a:r>
              <a:rPr lang="kk-KZ" sz="2800" b="1" dirty="0" smtClean="0">
                <a:solidFill>
                  <a:srgbClr val="FF0000"/>
                </a:solidFill>
                <a:latin typeface="Times New Roman" pitchFamily="18" charset="0"/>
                <a:cs typeface="Times New Roman" pitchFamily="18" charset="0"/>
              </a:rPr>
              <a:t>ШБ-</a:t>
            </a:r>
            <a:r>
              <a:rPr lang="en-US" sz="2800" b="1" dirty="0" smtClean="0">
                <a:solidFill>
                  <a:srgbClr val="FF0000"/>
                </a:solidFill>
                <a:latin typeface="Times New Roman" pitchFamily="18" charset="0"/>
                <a:cs typeface="Times New Roman" pitchFamily="18" charset="0"/>
              </a:rPr>
              <a:t>16-2</a:t>
            </a:r>
          </a:p>
          <a:p>
            <a:r>
              <a:rPr lang="kk-KZ" sz="2800" b="1" dirty="0" smtClean="0">
                <a:solidFill>
                  <a:schemeClr val="tx2">
                    <a:lumMod val="60000"/>
                    <a:lumOff val="40000"/>
                  </a:schemeClr>
                </a:solidFill>
                <a:latin typeface="Times New Roman" pitchFamily="18" charset="0"/>
                <a:cs typeface="Times New Roman" pitchFamily="18" charset="0"/>
              </a:rPr>
              <a:t>Пән оқытушысы: </a:t>
            </a:r>
            <a:r>
              <a:rPr lang="kk-KZ" sz="2800" b="1" dirty="0">
                <a:solidFill>
                  <a:srgbClr val="FF0000"/>
                </a:solidFill>
                <a:latin typeface="Times New Roman" pitchFamily="18" charset="0"/>
                <a:cs typeface="Times New Roman" pitchFamily="18" charset="0"/>
              </a:rPr>
              <a:t>Дүйсенова Қ.Е.</a:t>
            </a:r>
          </a:p>
          <a:p>
            <a:pPr algn="ctr"/>
            <a:endParaRPr lang="kk-KZ" sz="2800" b="1" dirty="0" smtClean="0">
              <a:solidFill>
                <a:srgbClr val="FF0000"/>
              </a:solidFill>
              <a:latin typeface="Times New Roman" pitchFamily="18" charset="0"/>
              <a:cs typeface="Times New Roman" pitchFamily="18" charset="0"/>
            </a:endParaRPr>
          </a:p>
          <a:p>
            <a:pPr algn="ctr"/>
            <a:endParaRPr lang="kk-KZ" sz="2800" b="1" dirty="0">
              <a:solidFill>
                <a:srgbClr val="FF0000"/>
              </a:solidFill>
              <a:latin typeface="Times New Roman" pitchFamily="18" charset="0"/>
              <a:cs typeface="Times New Roman" pitchFamily="18" charset="0"/>
            </a:endParaRPr>
          </a:p>
          <a:p>
            <a:pPr algn="ctr"/>
            <a:endParaRPr lang="kk-KZ" sz="2800" b="1" dirty="0" smtClean="0">
              <a:solidFill>
                <a:srgbClr val="FF0000"/>
              </a:solidFill>
              <a:latin typeface="Times New Roman" pitchFamily="18" charset="0"/>
              <a:cs typeface="Times New Roman" pitchFamily="18" charset="0"/>
            </a:endParaRPr>
          </a:p>
          <a:p>
            <a:pPr algn="ctr"/>
            <a:r>
              <a:rPr lang="kk-KZ" sz="2800" b="1" dirty="0">
                <a:solidFill>
                  <a:srgbClr val="FF0000"/>
                </a:solidFill>
                <a:latin typeface="Times New Roman" pitchFamily="18" charset="0"/>
                <a:cs typeface="Times New Roman" pitchFamily="18" charset="0"/>
              </a:rPr>
              <a:t>27.</a:t>
            </a:r>
            <a:r>
              <a:rPr lang="ru-RU" sz="2800" b="1" dirty="0">
                <a:solidFill>
                  <a:srgbClr val="FF0000"/>
                </a:solidFill>
                <a:latin typeface="Times New Roman" pitchFamily="18" charset="0"/>
                <a:cs typeface="Times New Roman" pitchFamily="18" charset="0"/>
              </a:rPr>
              <a:t>0</a:t>
            </a:r>
            <a:r>
              <a:rPr lang="kk-KZ" sz="2800" b="1" dirty="0">
                <a:solidFill>
                  <a:srgbClr val="FF0000"/>
                </a:solidFill>
                <a:latin typeface="Times New Roman" pitchFamily="18" charset="0"/>
                <a:cs typeface="Times New Roman" pitchFamily="18" charset="0"/>
              </a:rPr>
              <a:t>3.2019ж.</a:t>
            </a:r>
            <a:endParaRPr lang="ru-RU"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897584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0" y="152400"/>
          <a:ext cx="8915400" cy="6629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05000" y="457200"/>
            <a:ext cx="5410200" cy="523220"/>
          </a:xfrm>
          <a:prstGeom prst="rect">
            <a:avLst/>
          </a:prstGeom>
        </p:spPr>
        <p:txBody>
          <a:bodyPr wrap="square">
            <a:spAutoFit/>
          </a:bodyPr>
          <a:lstStyle/>
          <a:p>
            <a:pPr algn="ctr"/>
            <a:r>
              <a:rPr lang="kk-KZ" sz="2800" b="1" dirty="0" smtClean="0"/>
              <a:t>Жағымды көңіл күйге бөлену </a:t>
            </a:r>
            <a:endParaRPr lang="ru-RU" sz="2800" dirty="0"/>
          </a:p>
        </p:txBody>
      </p:sp>
      <p:sp>
        <p:nvSpPr>
          <p:cNvPr id="2" name="AutoShape 2" descr="Image result for ÒÐ°Ð·Ð°Ò Ð°ÑÑÐ»Ñ"/>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Image result for ÒÐ°Ð·Ð°Ò Ð°ÑÑÐ»Ñ"/>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6" name="Рисунок 5" descr="салт.jpg"/>
          <p:cNvPicPr>
            <a:picLocks noChangeAspect="1"/>
          </p:cNvPicPr>
          <p:nvPr/>
        </p:nvPicPr>
        <p:blipFill>
          <a:blip r:embed="rId2"/>
          <a:stretch>
            <a:fillRect/>
          </a:stretch>
        </p:blipFill>
        <p:spPr>
          <a:xfrm>
            <a:off x="736600" y="1339850"/>
            <a:ext cx="7670800" cy="41783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https://i05.fotocdn.net/s7/85/gallery_m/473/2237126740.jpg"/>
          <p:cNvPicPr>
            <a:picLocks noChangeAspect="1"/>
          </p:cNvPicPr>
          <p:nvPr/>
        </p:nvPicPr>
        <p:blipFill>
          <a:blip r:embed="rId2" cstate="print"/>
          <a:srcRect/>
          <a:stretch>
            <a:fillRect/>
          </a:stretch>
        </p:blipFill>
        <p:spPr bwMode="auto">
          <a:xfrm>
            <a:off x="714348" y="1285860"/>
            <a:ext cx="2786070" cy="2275291"/>
          </a:xfrm>
          <a:prstGeom prst="rect">
            <a:avLst/>
          </a:prstGeom>
          <a:ln>
            <a:noFill/>
          </a:ln>
          <a:effectLst>
            <a:softEdge rad="112500"/>
          </a:effectLst>
        </p:spPr>
      </p:pic>
      <p:pic>
        <p:nvPicPr>
          <p:cNvPr id="3075" name="Рисунок 6" descr="https://massaget.kz/userdata/users/user_19/1351071968.jpeg"/>
          <p:cNvPicPr>
            <a:picLocks noChangeAspect="1" noChangeArrowheads="1"/>
          </p:cNvPicPr>
          <p:nvPr/>
        </p:nvPicPr>
        <p:blipFill>
          <a:blip r:embed="rId3"/>
          <a:srcRect/>
          <a:stretch>
            <a:fillRect/>
          </a:stretch>
        </p:blipFill>
        <p:spPr bwMode="auto">
          <a:xfrm>
            <a:off x="5500694" y="1500174"/>
            <a:ext cx="2586045" cy="2071702"/>
          </a:xfrm>
          <a:prstGeom prst="rect">
            <a:avLst/>
          </a:prstGeom>
          <a:noFill/>
        </p:spPr>
      </p:pic>
      <p:pic>
        <p:nvPicPr>
          <p:cNvPr id="3074" name="Рисунок 9" descr="http://cs413120.vk.me/v413120122/442a/ZCDatcWG9j4.jpg"/>
          <p:cNvPicPr>
            <a:picLocks noChangeAspect="1" noChangeArrowheads="1"/>
          </p:cNvPicPr>
          <p:nvPr/>
        </p:nvPicPr>
        <p:blipFill>
          <a:blip r:embed="rId4"/>
          <a:srcRect/>
          <a:stretch>
            <a:fillRect/>
          </a:stretch>
        </p:blipFill>
        <p:spPr bwMode="auto">
          <a:xfrm>
            <a:off x="596908" y="4143380"/>
            <a:ext cx="3260712" cy="1714512"/>
          </a:xfrm>
          <a:prstGeom prst="rect">
            <a:avLst/>
          </a:prstGeom>
          <a:noFill/>
        </p:spPr>
      </p:pic>
      <p:pic>
        <p:nvPicPr>
          <p:cNvPr id="7" name="Рисунок 6" descr="http://www.graycell.ru/picture/big/kanat.jpg"/>
          <p:cNvPicPr>
            <a:picLocks noChangeAspect="1"/>
          </p:cNvPicPr>
          <p:nvPr/>
        </p:nvPicPr>
        <p:blipFill>
          <a:blip r:embed="rId5" cstate="print"/>
          <a:srcRect/>
          <a:stretch>
            <a:fillRect/>
          </a:stretch>
        </p:blipFill>
        <p:spPr bwMode="auto">
          <a:xfrm>
            <a:off x="5286380" y="3929066"/>
            <a:ext cx="3071834" cy="1928826"/>
          </a:xfrm>
          <a:prstGeom prst="rect">
            <a:avLst/>
          </a:prstGeom>
          <a:ln>
            <a:noFill/>
          </a:ln>
          <a:effectLst>
            <a:softEdge rad="112500"/>
          </a:effectLst>
        </p:spPr>
      </p:pic>
      <p:sp>
        <p:nvSpPr>
          <p:cNvPr id="3077" name="Rectangle 5"/>
          <p:cNvSpPr>
            <a:spLocks noChangeArrowheads="1"/>
          </p:cNvSpPr>
          <p:nvPr/>
        </p:nvSpPr>
        <p:spPr bwMode="auto">
          <a:xfrm>
            <a:off x="1571604" y="285728"/>
            <a:ext cx="6774355" cy="80021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176213" algn="l" defTabSz="914400" rtl="0" eaLnBrk="1" fontAlgn="base" latinLnBrk="0" hangingPunct="1">
              <a:lnSpc>
                <a:spcPct val="100000"/>
              </a:lnSpc>
              <a:spcBef>
                <a:spcPct val="0"/>
              </a:spcBef>
              <a:spcAft>
                <a:spcPct val="0"/>
              </a:spcAft>
              <a:buClrTx/>
              <a:buSzTx/>
              <a:buFontTx/>
              <a:buNone/>
              <a:tabLst/>
            </a:pPr>
            <a:r>
              <a:rPr kumimoji="0" lang="kk-KZ"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«Ширату жаттығуы»</a:t>
            </a:r>
            <a:r>
              <a:rPr lang="kk-KZ" sz="2800" b="1" dirty="0" smtClean="0">
                <a:latin typeface="Times New Roman" pitchFamily="18" charset="0"/>
                <a:ea typeface="Times New Roman" pitchFamily="18" charset="0"/>
                <a:cs typeface="Times New Roman" pitchFamily="18" charset="0"/>
              </a:rPr>
              <a:t>, </a:t>
            </a:r>
            <a:r>
              <a:rPr kumimoji="0" lang="kk-KZ"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«Құпия зат» әдісі</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7621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8" name="Rectangle 6"/>
          <p:cNvSpPr>
            <a:spLocks noChangeArrowheads="1"/>
          </p:cNvSpPr>
          <p:nvPr/>
        </p:nvSpPr>
        <p:spPr bwMode="auto">
          <a:xfrm>
            <a:off x="-158750" y="18573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kk-KZ" sz="1800" b="0" i="0" u="none" strike="noStrike" cap="none" normalizeH="0" baseline="0" smtClean="0">
              <a:ln>
                <a:noFill/>
              </a:ln>
              <a:solidFill>
                <a:schemeClr val="tx1"/>
              </a:solidFill>
              <a:effectLst/>
              <a:latin typeface="Arial" pitchFamily="34" charset="0"/>
              <a:cs typeface="Arial" pitchFamily="34" charset="0"/>
            </a:endParaRPr>
          </a:p>
        </p:txBody>
      </p:sp>
      <p:sp>
        <p:nvSpPr>
          <p:cNvPr id="3079" name="Rectangle 7"/>
          <p:cNvSpPr>
            <a:spLocks noChangeArrowheads="1"/>
          </p:cNvSpPr>
          <p:nvPr/>
        </p:nvSpPr>
        <p:spPr bwMode="auto">
          <a:xfrm>
            <a:off x="-158750" y="3181350"/>
            <a:ext cx="954107" cy="27699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80" name="Rectangle 8"/>
          <p:cNvSpPr>
            <a:spLocks noChangeArrowheads="1"/>
          </p:cNvSpPr>
          <p:nvPr/>
        </p:nvSpPr>
        <p:spPr bwMode="auto">
          <a:xfrm>
            <a:off x="111125" y="44577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kk-KZ"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Андыз\Desktop\ашық сабақ\images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62000" y="1066800"/>
            <a:ext cx="7696200" cy="2862322"/>
          </a:xfrm>
          <a:prstGeom prst="rect">
            <a:avLst/>
          </a:prstGeom>
          <a:noFill/>
        </p:spPr>
        <p:txBody>
          <a:bodyPr wrap="square" rtlCol="0">
            <a:spAutoFit/>
          </a:bodyPr>
          <a:lstStyle/>
          <a:p>
            <a:endParaRPr lang="kk-KZ" sz="3600" b="1" dirty="0" smtClean="0">
              <a:solidFill>
                <a:schemeClr val="bg1"/>
              </a:solidFill>
              <a:latin typeface="Times New Roman" pitchFamily="18" charset="0"/>
              <a:cs typeface="Times New Roman" pitchFamily="18" charset="0"/>
            </a:endParaRPr>
          </a:p>
          <a:p>
            <a:pPr algn="ctr"/>
            <a:r>
              <a:rPr lang="kk-KZ" sz="3600" b="1" dirty="0" smtClean="0">
                <a:solidFill>
                  <a:schemeClr val="bg1"/>
                </a:solidFill>
                <a:latin typeface="Times New Roman" pitchFamily="18" charset="0"/>
                <a:cs typeface="Times New Roman" pitchFamily="18" charset="0"/>
              </a:rPr>
              <a:t>   </a:t>
            </a:r>
          </a:p>
          <a:p>
            <a:endParaRPr lang="kk-KZ" sz="3600" b="1" dirty="0" smtClean="0">
              <a:solidFill>
                <a:schemeClr val="bg1"/>
              </a:solidFill>
              <a:latin typeface="Times New Roman" pitchFamily="18" charset="0"/>
              <a:cs typeface="Times New Roman" pitchFamily="18" charset="0"/>
            </a:endParaRPr>
          </a:p>
          <a:p>
            <a:endParaRPr lang="kk-KZ" sz="3600" b="1" dirty="0" smtClean="0">
              <a:solidFill>
                <a:schemeClr val="bg1"/>
              </a:solidFill>
              <a:latin typeface="Times New Roman" pitchFamily="18" charset="0"/>
              <a:cs typeface="Times New Roman" pitchFamily="18" charset="0"/>
            </a:endParaRPr>
          </a:p>
          <a:p>
            <a:r>
              <a:rPr lang="kk-KZ" sz="3600" b="1" dirty="0" smtClean="0">
                <a:solidFill>
                  <a:schemeClr val="bg1"/>
                </a:solidFill>
                <a:latin typeface="Times New Roman" pitchFamily="18" charset="0"/>
                <a:cs typeface="Times New Roman" pitchFamily="18" charset="0"/>
              </a:rPr>
              <a:t> </a:t>
            </a:r>
            <a:endParaRPr lang="ru-RU" sz="3600" b="1" dirty="0">
              <a:solidFill>
                <a:schemeClr val="bg1"/>
              </a:solidFill>
              <a:latin typeface="Times New Roman" pitchFamily="18" charset="0"/>
              <a:cs typeface="Times New Roman" pitchFamily="18" charset="0"/>
            </a:endParaRPr>
          </a:p>
        </p:txBody>
      </p:sp>
      <p:sp>
        <p:nvSpPr>
          <p:cNvPr id="5" name="Прямоугольник 4"/>
          <p:cNvSpPr/>
          <p:nvPr/>
        </p:nvSpPr>
        <p:spPr>
          <a:xfrm>
            <a:off x="1524000" y="914400"/>
            <a:ext cx="6324600" cy="646331"/>
          </a:xfrm>
          <a:prstGeom prst="rect">
            <a:avLst/>
          </a:prstGeom>
        </p:spPr>
        <p:txBody>
          <a:bodyPr wrap="squar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ru-RU" sz="3600" b="1" dirty="0">
              <a:ln/>
              <a:solidFill>
                <a:srgbClr val="00B0F0"/>
              </a:solidFill>
            </a:endParaRPr>
          </a:p>
        </p:txBody>
      </p:sp>
      <p:sp>
        <p:nvSpPr>
          <p:cNvPr id="7" name="TextBox 6"/>
          <p:cNvSpPr txBox="1"/>
          <p:nvPr/>
        </p:nvSpPr>
        <p:spPr>
          <a:xfrm>
            <a:off x="3048000" y="914400"/>
            <a:ext cx="3581400" cy="381000"/>
          </a:xfrm>
          <a:prstGeom prst="rect">
            <a:avLst/>
          </a:prstGeom>
          <a:noFill/>
        </p:spPr>
        <p:txBody>
          <a:bodyPr wrap="square" rtlCol="0">
            <a:spAutoFit/>
          </a:bodyPr>
          <a:lstStyle/>
          <a:p>
            <a:endParaRPr lang="ru-RU" dirty="0"/>
          </a:p>
        </p:txBody>
      </p:sp>
      <p:sp>
        <p:nvSpPr>
          <p:cNvPr id="8" name="TextBox 7"/>
          <p:cNvSpPr txBox="1"/>
          <p:nvPr/>
        </p:nvSpPr>
        <p:spPr>
          <a:xfrm>
            <a:off x="1981200" y="2362200"/>
            <a:ext cx="184731" cy="369332"/>
          </a:xfrm>
          <a:prstGeom prst="rect">
            <a:avLst/>
          </a:prstGeom>
          <a:noFill/>
        </p:spPr>
        <p:txBody>
          <a:bodyPr wrap="none" rtlCol="0">
            <a:spAutoFit/>
          </a:bodyPr>
          <a:lstStyle/>
          <a:p>
            <a:endParaRPr lang="ru-RU" dirty="0"/>
          </a:p>
        </p:txBody>
      </p:sp>
      <p:sp>
        <p:nvSpPr>
          <p:cNvPr id="9" name="TextBox 8"/>
          <p:cNvSpPr txBox="1"/>
          <p:nvPr/>
        </p:nvSpPr>
        <p:spPr>
          <a:xfrm>
            <a:off x="838200" y="950893"/>
            <a:ext cx="7438030" cy="1384995"/>
          </a:xfrm>
          <a:prstGeom prst="rect">
            <a:avLst/>
          </a:prstGeom>
          <a:noFill/>
        </p:spPr>
        <p:txBody>
          <a:bodyPr wrap="square" rtlCol="0">
            <a:spAutoFit/>
          </a:bodyPr>
          <a:lstStyle/>
          <a:p>
            <a:pPr algn="ctr">
              <a:tabLst>
                <a:tab pos="87313" algn="l"/>
              </a:tabLst>
            </a:pPr>
            <a:r>
              <a:rPr lang="kk-KZ" sz="2800" b="1" i="1" dirty="0" smtClean="0">
                <a:solidFill>
                  <a:schemeClr val="bg1"/>
                </a:solidFill>
                <a:latin typeface="Times New Roman" pitchFamily="18" charset="0"/>
                <a:cs typeface="Times New Roman" pitchFamily="18" charset="0"/>
              </a:rPr>
              <a:t>Наурыздың жиырма жетісі</a:t>
            </a:r>
          </a:p>
          <a:p>
            <a:pPr algn="ctr">
              <a:tabLst>
                <a:tab pos="87313" algn="l"/>
              </a:tabLst>
            </a:pPr>
            <a:r>
              <a:rPr lang="kk-KZ" sz="2800" b="1" i="1" dirty="0" smtClean="0">
                <a:solidFill>
                  <a:schemeClr val="bg1"/>
                </a:solidFill>
                <a:latin typeface="Times New Roman" pitchFamily="18" charset="0"/>
                <a:cs typeface="Times New Roman" pitchFamily="18" charset="0"/>
              </a:rPr>
              <a:t>Ұлттық ойындар. Сабақты және салт етістіктер.</a:t>
            </a:r>
          </a:p>
        </p:txBody>
      </p:sp>
    </p:spTree>
    <p:extLst>
      <p:ext uri="{BB962C8B-B14F-4D97-AF65-F5344CB8AC3E}">
        <p14:creationId xmlns:p14="http://schemas.microsoft.com/office/powerpoint/2010/main" val="1243163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285720" y="838200"/>
            <a:ext cx="489588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kk-KZ" sz="3200" b="1" dirty="0" smtClean="0"/>
              <a:t>   </a:t>
            </a:r>
            <a:r>
              <a:rPr lang="kk-KZ" sz="3200" b="1" i="1" dirty="0" smtClean="0">
                <a:latin typeface="Times New Roman" pitchFamily="18" charset="0"/>
                <a:cs typeface="Times New Roman" pitchFamily="18" charset="0"/>
              </a:rPr>
              <a:t>Ойын – адамның ақыл-ойын дамытатын, қызықтыра отырып, ойдан-ойға жетелейтін, тынысы кең, алысқа меңзейтін ғажайып нәрсе.</a:t>
            </a:r>
            <a:endParaRPr lang="ru-RU" sz="3200" i="1" dirty="0" smtClean="0">
              <a:latin typeface="Times New Roman" pitchFamily="18" charset="0"/>
              <a:cs typeface="Times New Roman" pitchFamily="18" charset="0"/>
            </a:endParaRPr>
          </a:p>
          <a:p>
            <a:endParaRPr lang="kk-KZ" sz="3200" b="1" i="1" dirty="0" smtClean="0">
              <a:latin typeface="Times New Roman" pitchFamily="18" charset="0"/>
              <a:cs typeface="Times New Roman" pitchFamily="18" charset="0"/>
            </a:endParaRPr>
          </a:p>
          <a:p>
            <a:pPr algn="r"/>
            <a:r>
              <a:rPr lang="kk-KZ" sz="3200" b="1" i="1" dirty="0" smtClean="0">
                <a:latin typeface="Times New Roman" pitchFamily="18" charset="0"/>
                <a:cs typeface="Times New Roman" pitchFamily="18" charset="0"/>
              </a:rPr>
              <a:t>Мағжан Жұмабаев</a:t>
            </a:r>
            <a:endParaRPr lang="ru-RU" sz="3200" i="1" dirty="0" smtClean="0">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3200" b="0" i="0" u="none" strike="noStrike" cap="none" normalizeH="0" baseline="0" dirty="0" smtClean="0">
              <a:ln>
                <a:noFill/>
              </a:ln>
              <a:effectLst/>
              <a:latin typeface="Times New Roman" pitchFamily="18" charset="0"/>
              <a:cs typeface="Times New Roman" pitchFamily="18" charset="0"/>
            </a:endParaRPr>
          </a:p>
        </p:txBody>
      </p:sp>
      <p:pic>
        <p:nvPicPr>
          <p:cNvPr id="24578" name="Picture 2" descr="Image result for Ð¼Ð°ÒÐ¶Ð°Ð½ Ð¶Ò±Ð¼Ð°Ð±Ð°ÐµÐ²"/>
          <p:cNvPicPr>
            <a:picLocks noChangeAspect="1" noChangeArrowheads="1"/>
          </p:cNvPicPr>
          <p:nvPr/>
        </p:nvPicPr>
        <p:blipFill>
          <a:blip r:embed="rId2"/>
          <a:srcRect/>
          <a:stretch>
            <a:fillRect/>
          </a:stretch>
        </p:blipFill>
        <p:spPr bwMode="auto">
          <a:xfrm flipH="1">
            <a:off x="5357818" y="785794"/>
            <a:ext cx="3426699" cy="421484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Рисунок 3" descr="Похожее изображение"/>
          <p:cNvPicPr>
            <a:picLocks noChangeAspect="1" noChangeArrowheads="1"/>
          </p:cNvPicPr>
          <p:nvPr/>
        </p:nvPicPr>
        <p:blipFill>
          <a:blip r:embed="rId2"/>
          <a:srcRect/>
          <a:stretch>
            <a:fillRect/>
          </a:stretch>
        </p:blipFill>
        <p:spPr bwMode="auto">
          <a:xfrm>
            <a:off x="228600" y="1295400"/>
            <a:ext cx="2743200" cy="1919286"/>
          </a:xfrm>
          <a:prstGeom prst="rect">
            <a:avLst/>
          </a:prstGeom>
          <a:noFill/>
          <a:ln w="9525">
            <a:noFill/>
            <a:miter lim="800000"/>
            <a:headEnd/>
            <a:tailEnd/>
          </a:ln>
        </p:spPr>
      </p:pic>
      <p:pic>
        <p:nvPicPr>
          <p:cNvPr id="2051" name="Рисунок 4" descr="Похожее изображение"/>
          <p:cNvPicPr>
            <a:picLocks noChangeAspect="1" noChangeArrowheads="1"/>
          </p:cNvPicPr>
          <p:nvPr/>
        </p:nvPicPr>
        <p:blipFill>
          <a:blip r:embed="rId2"/>
          <a:srcRect/>
          <a:stretch>
            <a:fillRect/>
          </a:stretch>
        </p:blipFill>
        <p:spPr bwMode="auto">
          <a:xfrm>
            <a:off x="3214678" y="1285860"/>
            <a:ext cx="2667000" cy="1857388"/>
          </a:xfrm>
          <a:prstGeom prst="rect">
            <a:avLst/>
          </a:prstGeom>
          <a:noFill/>
          <a:ln w="9525">
            <a:noFill/>
            <a:miter lim="800000"/>
            <a:headEnd/>
            <a:tailEnd/>
          </a:ln>
        </p:spPr>
      </p:pic>
      <p:pic>
        <p:nvPicPr>
          <p:cNvPr id="2052" name="Рисунок 6" descr="Похожее изображение"/>
          <p:cNvPicPr>
            <a:picLocks noChangeAspect="1" noChangeArrowheads="1"/>
          </p:cNvPicPr>
          <p:nvPr/>
        </p:nvPicPr>
        <p:blipFill>
          <a:blip r:embed="rId2"/>
          <a:srcRect/>
          <a:stretch>
            <a:fillRect/>
          </a:stretch>
        </p:blipFill>
        <p:spPr bwMode="auto">
          <a:xfrm>
            <a:off x="6119842" y="1295400"/>
            <a:ext cx="2667000" cy="1919286"/>
          </a:xfrm>
          <a:prstGeom prst="rect">
            <a:avLst/>
          </a:prstGeom>
          <a:noFill/>
          <a:ln w="9525">
            <a:noFill/>
            <a:miter lim="800000"/>
            <a:headEnd/>
            <a:tailEnd/>
          </a:ln>
        </p:spPr>
      </p:pic>
      <p:pic>
        <p:nvPicPr>
          <p:cNvPr id="2053" name="Рисунок 7" descr="Похожее изображение"/>
          <p:cNvPicPr>
            <a:picLocks noChangeAspect="1" noChangeArrowheads="1"/>
          </p:cNvPicPr>
          <p:nvPr/>
        </p:nvPicPr>
        <p:blipFill>
          <a:blip r:embed="rId2"/>
          <a:srcRect/>
          <a:stretch>
            <a:fillRect/>
          </a:stretch>
        </p:blipFill>
        <p:spPr bwMode="auto">
          <a:xfrm>
            <a:off x="285720" y="3143248"/>
            <a:ext cx="2667000" cy="1838340"/>
          </a:xfrm>
          <a:prstGeom prst="rect">
            <a:avLst/>
          </a:prstGeom>
          <a:noFill/>
          <a:ln w="9525">
            <a:noFill/>
            <a:miter lim="800000"/>
            <a:headEnd/>
            <a:tailEnd/>
          </a:ln>
        </p:spPr>
      </p:pic>
      <p:sp>
        <p:nvSpPr>
          <p:cNvPr id="10" name="Прямоугольник 9"/>
          <p:cNvSpPr/>
          <p:nvPr/>
        </p:nvSpPr>
        <p:spPr>
          <a:xfrm>
            <a:off x="285720" y="2071678"/>
            <a:ext cx="2428891" cy="646331"/>
          </a:xfrm>
          <a:prstGeom prst="rect">
            <a:avLst/>
          </a:prstGeom>
        </p:spPr>
        <p:txBody>
          <a:bodyPr wrap="square">
            <a:spAutoFit/>
          </a:bodyPr>
          <a:lstStyle/>
          <a:p>
            <a:pPr lvl="0" indent="201613" fontAlgn="base">
              <a:spcBef>
                <a:spcPct val="0"/>
              </a:spcBef>
              <a:spcAft>
                <a:spcPct val="0"/>
              </a:spcAft>
            </a:pPr>
            <a:r>
              <a:rPr lang="kk-KZ" b="1" dirty="0" smtClean="0">
                <a:latin typeface="Times New Roman" pitchFamily="18" charset="0"/>
                <a:ea typeface="Times New Roman" pitchFamily="18" charset="0"/>
                <a:cs typeface="Times New Roman" pitchFamily="18" charset="0"/>
              </a:rPr>
              <a:t>Ұлттық ойындар </a:t>
            </a:r>
            <a:r>
              <a:rPr lang="kk-KZ" dirty="0" smtClean="0">
                <a:ea typeface="Times New Roman" pitchFamily="18" charset="0"/>
                <a:cs typeface="Times New Roman" pitchFamily="18" charset="0"/>
              </a:rPr>
              <a:t>–</a:t>
            </a:r>
            <a:r>
              <a:rPr lang="kk-KZ" dirty="0" smtClean="0">
                <a:latin typeface="Times New Roman" pitchFamily="18" charset="0"/>
                <a:ea typeface="Times New Roman" pitchFamily="18" charset="0"/>
                <a:cs typeface="Times New Roman" pitchFamily="18" charset="0"/>
              </a:rPr>
              <a:t> национальные игры</a:t>
            </a:r>
            <a:endParaRPr lang="ru-RU" sz="1600" dirty="0" smtClean="0">
              <a:latin typeface="Arial" pitchFamily="34" charset="0"/>
              <a:cs typeface="Arial" pitchFamily="34" charset="0"/>
            </a:endParaRPr>
          </a:p>
        </p:txBody>
      </p:sp>
      <p:sp>
        <p:nvSpPr>
          <p:cNvPr id="11" name="Прямоугольник 10"/>
          <p:cNvSpPr/>
          <p:nvPr/>
        </p:nvSpPr>
        <p:spPr>
          <a:xfrm>
            <a:off x="3143240" y="2285992"/>
            <a:ext cx="2425985" cy="369332"/>
          </a:xfrm>
          <a:prstGeom prst="rect">
            <a:avLst/>
          </a:prstGeom>
        </p:spPr>
        <p:txBody>
          <a:bodyPr wrap="none">
            <a:spAutoFit/>
          </a:bodyPr>
          <a:lstStyle/>
          <a:p>
            <a:pPr lvl="0" indent="201613" eaLnBrk="0" fontAlgn="base" hangingPunct="0">
              <a:spcBef>
                <a:spcPct val="0"/>
              </a:spcBef>
              <a:spcAft>
                <a:spcPct val="0"/>
              </a:spcAft>
            </a:pPr>
            <a:r>
              <a:rPr lang="kk-KZ" b="1" dirty="0" smtClean="0">
                <a:latin typeface="Times New Roman" pitchFamily="18" charset="0"/>
                <a:ea typeface="Times New Roman" pitchFamily="18" charset="0"/>
                <a:cs typeface="Times New Roman" pitchFamily="18" charset="0"/>
              </a:rPr>
              <a:t>Санамақ</a:t>
            </a:r>
            <a:r>
              <a:rPr lang="kk-KZ" dirty="0" smtClean="0">
                <a:latin typeface="Times New Roman" pitchFamily="18" charset="0"/>
                <a:ea typeface="Times New Roman" pitchFamily="18" charset="0"/>
                <a:cs typeface="Times New Roman" pitchFamily="18" charset="0"/>
              </a:rPr>
              <a:t> </a:t>
            </a:r>
            <a:r>
              <a:rPr lang="kk-KZ" dirty="0" smtClean="0">
                <a:ea typeface="Times New Roman" pitchFamily="18" charset="0"/>
                <a:cs typeface="Times New Roman" pitchFamily="18" charset="0"/>
              </a:rPr>
              <a:t>–</a:t>
            </a:r>
            <a:r>
              <a:rPr lang="kk-KZ" dirty="0" smtClean="0">
                <a:latin typeface="Times New Roman" pitchFamily="18" charset="0"/>
                <a:ea typeface="Times New Roman" pitchFamily="18" charset="0"/>
                <a:cs typeface="Times New Roman" pitchFamily="18" charset="0"/>
              </a:rPr>
              <a:t> считалка</a:t>
            </a:r>
            <a:endParaRPr lang="ru-RU" sz="1600" dirty="0" smtClean="0">
              <a:latin typeface="Arial" pitchFamily="34" charset="0"/>
              <a:cs typeface="Arial" pitchFamily="34" charset="0"/>
            </a:endParaRPr>
          </a:p>
        </p:txBody>
      </p:sp>
      <p:pic>
        <p:nvPicPr>
          <p:cNvPr id="12" name="Рисунок 7" descr="Похожее изображение"/>
          <p:cNvPicPr>
            <a:picLocks noChangeAspect="1" noChangeArrowheads="1"/>
          </p:cNvPicPr>
          <p:nvPr/>
        </p:nvPicPr>
        <p:blipFill>
          <a:blip r:embed="rId2"/>
          <a:srcRect/>
          <a:stretch>
            <a:fillRect/>
          </a:stretch>
        </p:blipFill>
        <p:spPr bwMode="auto">
          <a:xfrm>
            <a:off x="3286116" y="3071810"/>
            <a:ext cx="2667000" cy="1838340"/>
          </a:xfrm>
          <a:prstGeom prst="rect">
            <a:avLst/>
          </a:prstGeom>
          <a:noFill/>
          <a:ln w="9525">
            <a:noFill/>
            <a:miter lim="800000"/>
            <a:headEnd/>
            <a:tailEnd/>
          </a:ln>
        </p:spPr>
      </p:pic>
      <p:pic>
        <p:nvPicPr>
          <p:cNvPr id="13" name="Рисунок 7" descr="Похожее изображение"/>
          <p:cNvPicPr>
            <a:picLocks noChangeAspect="1" noChangeArrowheads="1"/>
          </p:cNvPicPr>
          <p:nvPr/>
        </p:nvPicPr>
        <p:blipFill>
          <a:blip r:embed="rId2"/>
          <a:srcRect/>
          <a:stretch>
            <a:fillRect/>
          </a:stretch>
        </p:blipFill>
        <p:spPr bwMode="auto">
          <a:xfrm>
            <a:off x="6072198" y="3143248"/>
            <a:ext cx="2667000" cy="1838340"/>
          </a:xfrm>
          <a:prstGeom prst="rect">
            <a:avLst/>
          </a:prstGeom>
          <a:noFill/>
          <a:ln w="9525">
            <a:noFill/>
            <a:miter lim="800000"/>
            <a:headEnd/>
            <a:tailEnd/>
          </a:ln>
        </p:spPr>
      </p:pic>
      <p:pic>
        <p:nvPicPr>
          <p:cNvPr id="14" name="Рисунок 7" descr="Похожее изображение"/>
          <p:cNvPicPr>
            <a:picLocks noChangeAspect="1" noChangeArrowheads="1"/>
          </p:cNvPicPr>
          <p:nvPr/>
        </p:nvPicPr>
        <p:blipFill>
          <a:blip r:embed="rId2"/>
          <a:srcRect/>
          <a:stretch>
            <a:fillRect/>
          </a:stretch>
        </p:blipFill>
        <p:spPr bwMode="auto">
          <a:xfrm>
            <a:off x="285720" y="4929198"/>
            <a:ext cx="2667000" cy="1838340"/>
          </a:xfrm>
          <a:prstGeom prst="rect">
            <a:avLst/>
          </a:prstGeom>
          <a:noFill/>
          <a:ln w="9525">
            <a:noFill/>
            <a:miter lim="800000"/>
            <a:headEnd/>
            <a:tailEnd/>
          </a:ln>
        </p:spPr>
      </p:pic>
      <p:pic>
        <p:nvPicPr>
          <p:cNvPr id="15" name="Рисунок 7" descr="Похожее изображение"/>
          <p:cNvPicPr>
            <a:picLocks noChangeAspect="1" noChangeArrowheads="1"/>
          </p:cNvPicPr>
          <p:nvPr/>
        </p:nvPicPr>
        <p:blipFill>
          <a:blip r:embed="rId2"/>
          <a:srcRect/>
          <a:stretch>
            <a:fillRect/>
          </a:stretch>
        </p:blipFill>
        <p:spPr bwMode="auto">
          <a:xfrm>
            <a:off x="3286116" y="4857760"/>
            <a:ext cx="2667000" cy="1838340"/>
          </a:xfrm>
          <a:prstGeom prst="rect">
            <a:avLst/>
          </a:prstGeom>
          <a:noFill/>
          <a:ln w="9525">
            <a:noFill/>
            <a:miter lim="800000"/>
            <a:headEnd/>
            <a:tailEnd/>
          </a:ln>
        </p:spPr>
      </p:pic>
      <p:pic>
        <p:nvPicPr>
          <p:cNvPr id="16" name="Рисунок 7" descr="Похожее изображение"/>
          <p:cNvPicPr>
            <a:picLocks noChangeAspect="1" noChangeArrowheads="1"/>
          </p:cNvPicPr>
          <p:nvPr/>
        </p:nvPicPr>
        <p:blipFill>
          <a:blip r:embed="rId2"/>
          <a:srcRect/>
          <a:stretch>
            <a:fillRect/>
          </a:stretch>
        </p:blipFill>
        <p:spPr bwMode="auto">
          <a:xfrm>
            <a:off x="6072198" y="4857760"/>
            <a:ext cx="2667000" cy="1838340"/>
          </a:xfrm>
          <a:prstGeom prst="rect">
            <a:avLst/>
          </a:prstGeom>
          <a:noFill/>
          <a:ln w="9525">
            <a:noFill/>
            <a:miter lim="800000"/>
            <a:headEnd/>
            <a:tailEnd/>
          </a:ln>
        </p:spPr>
      </p:pic>
      <p:sp>
        <p:nvSpPr>
          <p:cNvPr id="17" name="Прямоугольник 16"/>
          <p:cNvSpPr/>
          <p:nvPr/>
        </p:nvSpPr>
        <p:spPr>
          <a:xfrm>
            <a:off x="6572264" y="2143116"/>
            <a:ext cx="1854867" cy="369332"/>
          </a:xfrm>
          <a:prstGeom prst="rect">
            <a:avLst/>
          </a:prstGeom>
        </p:spPr>
        <p:txBody>
          <a:bodyPr wrap="none">
            <a:spAutoFit/>
          </a:bodyPr>
          <a:lstStyle/>
          <a:p>
            <a:pPr lvl="0" indent="201613" eaLnBrk="0" fontAlgn="base" hangingPunct="0">
              <a:spcBef>
                <a:spcPct val="0"/>
              </a:spcBef>
              <a:spcAft>
                <a:spcPct val="0"/>
              </a:spcAft>
            </a:pPr>
            <a:r>
              <a:rPr lang="kk-KZ" b="1" dirty="0" smtClean="0">
                <a:latin typeface="Times New Roman" pitchFamily="18" charset="0"/>
                <a:ea typeface="Times New Roman" pitchFamily="18" charset="0"/>
                <a:cs typeface="Times New Roman" pitchFamily="18" charset="0"/>
              </a:rPr>
              <a:t>Асық </a:t>
            </a:r>
            <a:r>
              <a:rPr lang="kk-KZ" dirty="0" smtClean="0">
                <a:ea typeface="Times New Roman" pitchFamily="18" charset="0"/>
                <a:cs typeface="Times New Roman" pitchFamily="18" charset="0"/>
              </a:rPr>
              <a:t>–</a:t>
            </a:r>
            <a:r>
              <a:rPr lang="kk-KZ" dirty="0" smtClean="0">
                <a:latin typeface="Times New Roman" pitchFamily="18" charset="0"/>
                <a:ea typeface="Times New Roman" pitchFamily="18" charset="0"/>
                <a:cs typeface="Times New Roman" pitchFamily="18" charset="0"/>
              </a:rPr>
              <a:t> альчик</a:t>
            </a:r>
            <a:endParaRPr lang="ru-RU" sz="1600" dirty="0" smtClean="0">
              <a:latin typeface="Arial" pitchFamily="34" charset="0"/>
              <a:cs typeface="Arial" pitchFamily="34" charset="0"/>
            </a:endParaRPr>
          </a:p>
        </p:txBody>
      </p:sp>
      <p:sp>
        <p:nvSpPr>
          <p:cNvPr id="18" name="Прямоугольник 17"/>
          <p:cNvSpPr/>
          <p:nvPr/>
        </p:nvSpPr>
        <p:spPr>
          <a:xfrm>
            <a:off x="428596" y="3786190"/>
            <a:ext cx="2286016" cy="923330"/>
          </a:xfrm>
          <a:prstGeom prst="rect">
            <a:avLst/>
          </a:prstGeom>
        </p:spPr>
        <p:txBody>
          <a:bodyPr wrap="square">
            <a:spAutoFit/>
          </a:bodyPr>
          <a:lstStyle/>
          <a:p>
            <a:pPr lvl="0" indent="201613" eaLnBrk="0" fontAlgn="base" hangingPunct="0">
              <a:spcBef>
                <a:spcPct val="0"/>
              </a:spcBef>
              <a:spcAft>
                <a:spcPct val="0"/>
              </a:spcAft>
            </a:pPr>
            <a:r>
              <a:rPr lang="kk-KZ" b="1" dirty="0" smtClean="0">
                <a:latin typeface="Times New Roman" pitchFamily="18" charset="0"/>
                <a:ea typeface="Times New Roman" pitchFamily="18" charset="0"/>
                <a:cs typeface="Times New Roman" pitchFamily="18" charset="0"/>
              </a:rPr>
              <a:t>Құмалақ (тоғызқұмалақ) - </a:t>
            </a:r>
            <a:r>
              <a:rPr lang="kk-KZ" dirty="0" smtClean="0">
                <a:latin typeface="Times New Roman" pitchFamily="18" charset="0"/>
                <a:ea typeface="Times New Roman" pitchFamily="18" charset="0"/>
                <a:cs typeface="Times New Roman" pitchFamily="18" charset="0"/>
              </a:rPr>
              <a:t>катышек</a:t>
            </a:r>
            <a:endParaRPr lang="ru-RU" sz="1600" dirty="0" smtClean="0">
              <a:latin typeface="Arial" pitchFamily="34" charset="0"/>
              <a:cs typeface="Arial" pitchFamily="34" charset="0"/>
            </a:endParaRPr>
          </a:p>
        </p:txBody>
      </p:sp>
      <p:sp>
        <p:nvSpPr>
          <p:cNvPr id="19" name="Прямоугольник 18"/>
          <p:cNvSpPr/>
          <p:nvPr/>
        </p:nvSpPr>
        <p:spPr>
          <a:xfrm>
            <a:off x="3571868" y="3786190"/>
            <a:ext cx="2164182" cy="369332"/>
          </a:xfrm>
          <a:prstGeom prst="rect">
            <a:avLst/>
          </a:prstGeom>
        </p:spPr>
        <p:txBody>
          <a:bodyPr wrap="none">
            <a:spAutoFit/>
          </a:bodyPr>
          <a:lstStyle/>
          <a:p>
            <a:pPr lvl="0" indent="201613" eaLnBrk="0" fontAlgn="base" hangingPunct="0">
              <a:spcBef>
                <a:spcPct val="0"/>
              </a:spcBef>
              <a:spcAft>
                <a:spcPct val="0"/>
              </a:spcAft>
            </a:pPr>
            <a:r>
              <a:rPr lang="kk-KZ" b="1" dirty="0" smtClean="0">
                <a:latin typeface="Times New Roman" pitchFamily="18" charset="0"/>
                <a:ea typeface="Times New Roman" pitchFamily="18" charset="0"/>
                <a:cs typeface="Times New Roman" pitchFamily="18" charset="0"/>
              </a:rPr>
              <a:t>Орамал </a:t>
            </a:r>
            <a:r>
              <a:rPr lang="kk-KZ" dirty="0" smtClean="0">
                <a:ea typeface="Times New Roman" pitchFamily="18" charset="0"/>
                <a:cs typeface="Times New Roman" pitchFamily="18" charset="0"/>
              </a:rPr>
              <a:t>–</a:t>
            </a:r>
            <a:r>
              <a:rPr lang="kk-KZ" dirty="0" smtClean="0">
                <a:latin typeface="Times New Roman" pitchFamily="18" charset="0"/>
                <a:ea typeface="Times New Roman" pitchFamily="18" charset="0"/>
                <a:cs typeface="Times New Roman" pitchFamily="18" charset="0"/>
              </a:rPr>
              <a:t>  платок</a:t>
            </a:r>
            <a:endParaRPr lang="ru-RU" sz="1600" dirty="0" smtClean="0">
              <a:latin typeface="Arial" pitchFamily="34" charset="0"/>
              <a:cs typeface="Arial" pitchFamily="34" charset="0"/>
            </a:endParaRPr>
          </a:p>
        </p:txBody>
      </p:sp>
      <p:sp>
        <p:nvSpPr>
          <p:cNvPr id="20" name="Прямоугольник 19"/>
          <p:cNvSpPr/>
          <p:nvPr/>
        </p:nvSpPr>
        <p:spPr>
          <a:xfrm>
            <a:off x="6286512" y="3857628"/>
            <a:ext cx="2282163" cy="369332"/>
          </a:xfrm>
          <a:prstGeom prst="rect">
            <a:avLst/>
          </a:prstGeom>
        </p:spPr>
        <p:txBody>
          <a:bodyPr wrap="none">
            <a:spAutoFit/>
          </a:bodyPr>
          <a:lstStyle/>
          <a:p>
            <a:pPr lvl="0" indent="201613" eaLnBrk="0" fontAlgn="base" hangingPunct="0">
              <a:spcBef>
                <a:spcPct val="0"/>
              </a:spcBef>
              <a:spcAft>
                <a:spcPct val="0"/>
              </a:spcAft>
            </a:pPr>
            <a:r>
              <a:rPr lang="kk-KZ" b="1" dirty="0" smtClean="0">
                <a:latin typeface="Times New Roman" pitchFamily="18" charset="0"/>
                <a:ea typeface="Times New Roman" pitchFamily="18" charset="0"/>
                <a:cs typeface="Times New Roman" pitchFamily="18" charset="0"/>
              </a:rPr>
              <a:t>Ептілік</a:t>
            </a:r>
            <a:r>
              <a:rPr lang="kk-KZ" dirty="0" smtClean="0">
                <a:latin typeface="Times New Roman" pitchFamily="18" charset="0"/>
                <a:ea typeface="Times New Roman" pitchFamily="18" charset="0"/>
                <a:cs typeface="Times New Roman" pitchFamily="18" charset="0"/>
              </a:rPr>
              <a:t> </a:t>
            </a:r>
            <a:r>
              <a:rPr lang="kk-KZ" dirty="0" smtClean="0">
                <a:ea typeface="Times New Roman" pitchFamily="18" charset="0"/>
                <a:cs typeface="Times New Roman" pitchFamily="18" charset="0"/>
              </a:rPr>
              <a:t>–</a:t>
            </a:r>
            <a:r>
              <a:rPr lang="kk-KZ" dirty="0" smtClean="0">
                <a:latin typeface="Times New Roman" pitchFamily="18" charset="0"/>
                <a:ea typeface="Times New Roman" pitchFamily="18" charset="0"/>
                <a:cs typeface="Times New Roman" pitchFamily="18" charset="0"/>
              </a:rPr>
              <a:t> ловкость</a:t>
            </a:r>
            <a:endParaRPr lang="ru-RU" sz="1600" dirty="0" smtClean="0">
              <a:latin typeface="Arial" pitchFamily="34" charset="0"/>
              <a:cs typeface="Arial" pitchFamily="34" charset="0"/>
            </a:endParaRPr>
          </a:p>
        </p:txBody>
      </p:sp>
      <p:sp>
        <p:nvSpPr>
          <p:cNvPr id="21" name="Прямоугольник 20"/>
          <p:cNvSpPr/>
          <p:nvPr/>
        </p:nvSpPr>
        <p:spPr>
          <a:xfrm>
            <a:off x="571473" y="5572140"/>
            <a:ext cx="2071702" cy="646331"/>
          </a:xfrm>
          <a:prstGeom prst="rect">
            <a:avLst/>
          </a:prstGeom>
        </p:spPr>
        <p:txBody>
          <a:bodyPr wrap="square">
            <a:spAutoFit/>
          </a:bodyPr>
          <a:lstStyle/>
          <a:p>
            <a:pPr lvl="0" indent="201613" eaLnBrk="0" fontAlgn="base" hangingPunct="0">
              <a:spcBef>
                <a:spcPct val="0"/>
              </a:spcBef>
              <a:spcAft>
                <a:spcPct val="0"/>
              </a:spcAft>
            </a:pPr>
            <a:r>
              <a:rPr lang="kk-KZ" b="1" dirty="0" smtClean="0">
                <a:latin typeface="Times New Roman" pitchFamily="18" charset="0"/>
                <a:ea typeface="Times New Roman" pitchFamily="18" charset="0"/>
                <a:cs typeface="Times New Roman" pitchFamily="18" charset="0"/>
              </a:rPr>
              <a:t>Қырағылық - </a:t>
            </a:r>
            <a:r>
              <a:rPr lang="kk-KZ" dirty="0" smtClean="0">
                <a:latin typeface="Times New Roman" pitchFamily="18" charset="0"/>
                <a:ea typeface="Times New Roman" pitchFamily="18" charset="0"/>
                <a:cs typeface="Times New Roman" pitchFamily="18" charset="0"/>
              </a:rPr>
              <a:t>бдительность</a:t>
            </a:r>
            <a:endParaRPr lang="ru-RU" sz="1600" dirty="0" smtClean="0">
              <a:latin typeface="Arial" pitchFamily="34" charset="0"/>
              <a:cs typeface="Arial" pitchFamily="34" charset="0"/>
            </a:endParaRPr>
          </a:p>
        </p:txBody>
      </p:sp>
      <p:sp>
        <p:nvSpPr>
          <p:cNvPr id="22" name="Прямоугольник 21"/>
          <p:cNvSpPr/>
          <p:nvPr/>
        </p:nvSpPr>
        <p:spPr>
          <a:xfrm>
            <a:off x="3571869" y="5500702"/>
            <a:ext cx="2143140" cy="923330"/>
          </a:xfrm>
          <a:prstGeom prst="rect">
            <a:avLst/>
          </a:prstGeom>
        </p:spPr>
        <p:txBody>
          <a:bodyPr wrap="square">
            <a:spAutoFit/>
          </a:bodyPr>
          <a:lstStyle/>
          <a:p>
            <a:pPr lvl="0" indent="201613" eaLnBrk="0" fontAlgn="base" hangingPunct="0">
              <a:spcBef>
                <a:spcPct val="0"/>
              </a:spcBef>
              <a:spcAft>
                <a:spcPct val="0"/>
              </a:spcAft>
            </a:pPr>
            <a:r>
              <a:rPr lang="kk-KZ" b="1" dirty="0" smtClean="0">
                <a:latin typeface="Times New Roman" pitchFamily="18" charset="0"/>
                <a:ea typeface="Times New Roman" pitchFamily="18" charset="0"/>
                <a:cs typeface="Times New Roman" pitchFamily="18" charset="0"/>
              </a:rPr>
              <a:t>Сабақты етістік </a:t>
            </a:r>
            <a:r>
              <a:rPr lang="kk-KZ" b="1" dirty="0" smtClean="0">
                <a:ea typeface="Times New Roman" pitchFamily="18" charset="0"/>
                <a:cs typeface="Times New Roman" pitchFamily="18" charset="0"/>
              </a:rPr>
              <a:t>–</a:t>
            </a:r>
            <a:r>
              <a:rPr lang="kk-KZ" b="1" dirty="0" smtClean="0">
                <a:latin typeface="Times New Roman" pitchFamily="18" charset="0"/>
                <a:ea typeface="Times New Roman" pitchFamily="18" charset="0"/>
                <a:cs typeface="Times New Roman" pitchFamily="18" charset="0"/>
              </a:rPr>
              <a:t> </a:t>
            </a:r>
            <a:r>
              <a:rPr lang="kk-KZ" dirty="0" smtClean="0">
                <a:latin typeface="Times New Roman" pitchFamily="18" charset="0"/>
                <a:ea typeface="Times New Roman" pitchFamily="18" charset="0"/>
                <a:cs typeface="Times New Roman" pitchFamily="18" charset="0"/>
              </a:rPr>
              <a:t>переходной глагол</a:t>
            </a:r>
            <a:endParaRPr lang="ru-RU" sz="1600" dirty="0" smtClean="0">
              <a:latin typeface="Arial" pitchFamily="34" charset="0"/>
              <a:cs typeface="Arial" pitchFamily="34" charset="0"/>
            </a:endParaRPr>
          </a:p>
        </p:txBody>
      </p:sp>
      <p:sp>
        <p:nvSpPr>
          <p:cNvPr id="23" name="Rectangle 1"/>
          <p:cNvSpPr>
            <a:spLocks noChangeArrowheads="1"/>
          </p:cNvSpPr>
          <p:nvPr/>
        </p:nvSpPr>
        <p:spPr bwMode="auto">
          <a:xfrm>
            <a:off x="6286513" y="5643578"/>
            <a:ext cx="207170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01613"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Салт етістік </a:t>
            </a:r>
            <a:r>
              <a:rPr kumimoji="0" lang="kk-KZ" sz="16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непереходной глагол</a:t>
            </a:r>
            <a:endParaRPr kumimoji="0" lang="kk-KZ"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33794" name="Rectangle 2"/>
          <p:cNvSpPr>
            <a:spLocks noChangeArrowheads="1"/>
          </p:cNvSpPr>
          <p:nvPr/>
        </p:nvSpPr>
        <p:spPr bwMode="auto">
          <a:xfrm>
            <a:off x="214314" y="214290"/>
            <a:ext cx="8786842" cy="12926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01613" algn="ctr"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chemeClr val="tx2"/>
                </a:solidFill>
                <a:effectLst/>
                <a:latin typeface="Times New Roman" pitchFamily="18" charset="0"/>
                <a:ea typeface="Times New Roman" pitchFamily="18" charset="0"/>
                <a:cs typeface="Times New Roman" pitchFamily="18" charset="0"/>
              </a:rPr>
              <a:t>«Мағынаны таны»  әдісі</a:t>
            </a:r>
            <a:endParaRPr kumimoji="0" lang="ru-RU" sz="2400" b="0" i="0" u="none" strike="noStrike" cap="none" normalizeH="0" baseline="0" dirty="0" smtClean="0">
              <a:ln>
                <a:noFill/>
              </a:ln>
              <a:solidFill>
                <a:schemeClr val="tx2"/>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Мақсаты: </a:t>
            </a:r>
            <a:r>
              <a:rPr kumimoji="0" lang="kk-KZ"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Жаңа тақырыпқа қатысты жаңа сөздерді меңгерту.</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Шарты: </a:t>
            </a:r>
            <a:r>
              <a:rPr kumimoji="0" lang="kk-KZ"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Студенттер жаңа сөздерді топпен, жеке оқып, дәптелеріне жазып, есте сақтауы тиіс.  </a:t>
            </a:r>
            <a:endParaRPr kumimoji="0" lang="kk-KZ"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0" y="357166"/>
            <a:ext cx="8941807" cy="123110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01613" algn="ctr"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chemeClr val="tx2"/>
                </a:solidFill>
                <a:effectLst/>
                <a:latin typeface="Times New Roman" pitchFamily="18" charset="0"/>
                <a:ea typeface="Times New Roman" pitchFamily="18" charset="0"/>
                <a:cs typeface="Times New Roman" pitchFamily="18" charset="0"/>
              </a:rPr>
              <a:t>«Кинометафора» әдісі</a:t>
            </a:r>
            <a:endParaRPr kumimoji="0" lang="ru-RU" sz="2400" b="0" i="0" u="none" strike="noStrike" cap="none" normalizeH="0" baseline="0" dirty="0" smtClean="0">
              <a:ln>
                <a:noFill/>
              </a:ln>
              <a:solidFill>
                <a:schemeClr val="tx2"/>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Мақсаты: </a:t>
            </a:r>
            <a:r>
              <a:rPr kumimoji="0" lang="kk-KZ" sz="16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Б</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ейнежазба арқылы  </a:t>
            </a:r>
            <a:r>
              <a:rPr kumimoji="0" lang="kk-KZ" sz="16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студенттердің </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тақырып бойынша танымдық білімдерін жетілдіру.</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Шарты: </a:t>
            </a:r>
            <a:r>
              <a:rPr kumimoji="0" lang="kk-KZ" sz="16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Студенттер бейнежазбада көрсетілген ақпараттарды мұқият тыңдап, есте сақтауы тиіс.  </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099" name="Picture 3" descr="Image result for ÐºÐ¸Ð½Ð¾"/>
          <p:cNvPicPr>
            <a:picLocks noChangeAspect="1" noChangeArrowheads="1"/>
          </p:cNvPicPr>
          <p:nvPr/>
        </p:nvPicPr>
        <p:blipFill>
          <a:blip r:embed="rId2"/>
          <a:srcRect/>
          <a:stretch>
            <a:fillRect/>
          </a:stretch>
        </p:blipFill>
        <p:spPr bwMode="auto">
          <a:xfrm>
            <a:off x="1428728" y="1714488"/>
            <a:ext cx="6858048" cy="4462460"/>
          </a:xfrm>
          <a:prstGeom prst="ellipse">
            <a:avLst/>
          </a:prstGeom>
          <a:ln>
            <a:noFill/>
          </a:ln>
          <a:effectLst>
            <a:softEdge rad="112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Â«Ð¡Ð°Ð½Ð°Ð¼Ð°ÒÂ». ÐÒÑ-ÓÐ´ÑÑÑÐµÐ¼ÐµÐ»ÑÐº ÒÒ±ÑÐ°Ð»Ñ"/>
          <p:cNvPicPr>
            <a:picLocks noChangeAspect="1" noChangeArrowheads="1"/>
          </p:cNvPicPr>
          <p:nvPr/>
        </p:nvPicPr>
        <p:blipFill>
          <a:blip r:embed="rId2"/>
          <a:srcRect t="10909" r="-5470" b="12727"/>
          <a:stretch>
            <a:fillRect/>
          </a:stretch>
        </p:blipFill>
        <p:spPr bwMode="auto">
          <a:xfrm>
            <a:off x="428596" y="1785926"/>
            <a:ext cx="3143272" cy="4286280"/>
          </a:xfrm>
          <a:prstGeom prst="rect">
            <a:avLst/>
          </a:prstGeom>
          <a:noFill/>
        </p:spPr>
      </p:pic>
      <p:sp>
        <p:nvSpPr>
          <p:cNvPr id="9217" name="Rectangle 1"/>
          <p:cNvSpPr>
            <a:spLocks noChangeArrowheads="1"/>
          </p:cNvSpPr>
          <p:nvPr/>
        </p:nvSpPr>
        <p:spPr bwMode="auto">
          <a:xfrm>
            <a:off x="0" y="0"/>
            <a:ext cx="9144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79388" algn="ctr"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«Санамақ» әдісі</a:t>
            </a:r>
            <a:endParaRPr kumimoji="0" lang="ru-RU" sz="2400" b="0" i="0" u="none" strike="noStrike" cap="none" normalizeH="0" baseline="0" dirty="0" smtClean="0">
              <a:ln>
                <a:noFill/>
              </a:ln>
              <a:solidFill>
                <a:schemeClr val="tx2"/>
              </a:solidFill>
              <a:effectLst/>
              <a:latin typeface="Times New Roman" pitchFamily="18" charset="0"/>
              <a:cs typeface="Times New Roman" pitchFamily="18"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Мақсаты:</a:t>
            </a:r>
            <a:r>
              <a:rPr kumimoji="0" lang="kk-KZ"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Студенттердің тіл байлығын, тапқырлығын анықтау.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Шарты:</a:t>
            </a:r>
            <a:r>
              <a:rPr kumimoji="0" lang="kk-KZ"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Студенттер үлестірілген суреттер арқылы реттік санды пайдалана отырып, санамақ құрастырады. Үзбей, бір-бірін жалғастыруы шарт.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kk-KZ"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Санамақ - қазақтың балаларға арналған ұлттық ойыны. </a:t>
            </a:r>
            <a:endParaRPr kumimoji="0" lang="kk-KZ" b="1" i="1"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9219" name="AutoShape 3" descr="Image result for ÑÐ°Ð½Ð´Ð°Ñ"/>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7" name="Рисунок 6" descr="magiya-tsifr-300x227.jpg"/>
          <p:cNvPicPr>
            <a:picLocks noChangeAspect="1"/>
          </p:cNvPicPr>
          <p:nvPr/>
        </p:nvPicPr>
        <p:blipFill>
          <a:blip r:embed="rId3"/>
          <a:stretch>
            <a:fillRect/>
          </a:stretch>
        </p:blipFill>
        <p:spPr>
          <a:xfrm>
            <a:off x="4643438" y="1500174"/>
            <a:ext cx="2857500" cy="2162175"/>
          </a:xfrm>
          <a:prstGeom prst="ellipse">
            <a:avLst/>
          </a:prstGeom>
          <a:ln>
            <a:noFill/>
          </a:ln>
          <a:effectLst>
            <a:softEdge rad="112500"/>
          </a:effectLst>
        </p:spPr>
      </p:pic>
      <p:pic>
        <p:nvPicPr>
          <p:cNvPr id="9223" name="Picture 7" descr="Image result for Ò¯Ð»ÑÑÑÒ Ð¾Ð¹ÑÐ½Ð´Ð°Ñ"/>
          <p:cNvPicPr>
            <a:picLocks noChangeAspect="1" noChangeArrowheads="1"/>
          </p:cNvPicPr>
          <p:nvPr/>
        </p:nvPicPr>
        <p:blipFill>
          <a:blip r:embed="rId4"/>
          <a:srcRect/>
          <a:stretch>
            <a:fillRect/>
          </a:stretch>
        </p:blipFill>
        <p:spPr bwMode="auto">
          <a:xfrm>
            <a:off x="4071934" y="3786190"/>
            <a:ext cx="4071934" cy="278606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28596" y="1826303"/>
            <a:ext cx="8286808" cy="2031325"/>
          </a:xfrm>
          <a:prstGeom prst="rect">
            <a:avLst/>
          </a:prstGeom>
        </p:spPr>
        <p:txBody>
          <a:bodyPr wrap="square">
            <a:spAutoFit/>
          </a:bodyPr>
          <a:lstStyle/>
          <a:p>
            <a:pPr algn="just"/>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Ханталапай</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қазақтың</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ұлттық</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ойындарының</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бірі.Ойнаушылар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шеңбер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бойынша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отырады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басқа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асықтар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арасынан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ерекшені</a:t>
            </a:r>
            <a:r>
              <a:rPr lang="ru-RU" dirty="0" smtClean="0">
                <a:latin typeface="Times New Roman" pitchFamily="18" charset="0"/>
                <a:cs typeface="Times New Roman" pitchFamily="18" charset="0"/>
              </a:rPr>
              <a:t> хан </a:t>
            </a:r>
            <a:r>
              <a:rPr lang="ru-RU" dirty="0" err="1" smtClean="0">
                <a:latin typeface="Times New Roman" pitchFamily="18" charset="0"/>
                <a:cs typeface="Times New Roman" pitchFamily="18" charset="0"/>
              </a:rPr>
              <a:t>деп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тандап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шеңбер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ортасына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асықтарды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шашады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Асық қандай жағымен құлағаны маңызды, өйткені асық ішік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құласа ішікпен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қағады, бүкті бүкпен, тәйкені тәйкемен, алшыны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алшымен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қағуға болады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Егер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ойнаушы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тигізбесе</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немесе</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басқа жақпен тигізіп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қақса, онда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жүріс келесіге</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беріледі</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Асық бойынша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қағу </a:t>
            </a:r>
            <a:r>
              <a:rPr lang="ru-RU" dirty="0" smtClean="0">
                <a:latin typeface="Times New Roman" pitchFamily="18" charset="0"/>
                <a:cs typeface="Times New Roman" pitchFamily="18" charset="0"/>
              </a:rPr>
              <a:t>тек </a:t>
            </a:r>
            <a:r>
              <a:rPr lang="ru-RU" dirty="0" err="1" smtClean="0">
                <a:latin typeface="Times New Roman" pitchFamily="18" charset="0"/>
                <a:cs typeface="Times New Roman" pitchFamily="18" charset="0"/>
              </a:rPr>
              <a:t>үлкен саусақтын жоғарғы бөлігімен жасалынады</a:t>
            </a:r>
            <a:r>
              <a:rPr lang="ru-RU" dirty="0" smtClean="0">
                <a:latin typeface="Times New Roman" pitchFamily="18" charset="0"/>
                <a:cs typeface="Times New Roman" pitchFamily="18" charset="0"/>
              </a:rPr>
              <a:t>. Хан </a:t>
            </a:r>
            <a:r>
              <a:rPr lang="ru-RU" dirty="0" err="1" smtClean="0">
                <a:latin typeface="Times New Roman" pitchFamily="18" charset="0"/>
                <a:cs typeface="Times New Roman" pitchFamily="18" charset="0"/>
              </a:rPr>
              <a:t>кімде</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болады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жеңімпаз аталады</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pic>
        <p:nvPicPr>
          <p:cNvPr id="24578" name="Picture 2" descr="ÐÐ°ÑÑÐ¸Ð½ÐºÐ¸ Ð¿Ð¾ Ð·Ð°Ð¿ÑÐ¾ÑÑ ÑÐ°Ð½ÑÐ°Ð»Ð°Ð¿Ð°Ð¹"/>
          <p:cNvPicPr>
            <a:picLocks noChangeAspect="1" noChangeArrowheads="1"/>
          </p:cNvPicPr>
          <p:nvPr/>
        </p:nvPicPr>
        <p:blipFill>
          <a:blip r:embed="rId2"/>
          <a:srcRect l="28713" t="27723" r="26733" b="20792"/>
          <a:stretch>
            <a:fillRect/>
          </a:stretch>
        </p:blipFill>
        <p:spPr bwMode="auto">
          <a:xfrm>
            <a:off x="357158" y="3786190"/>
            <a:ext cx="3214710" cy="2786082"/>
          </a:xfrm>
          <a:prstGeom prst="rect">
            <a:avLst/>
          </a:prstGeom>
          <a:noFill/>
        </p:spPr>
      </p:pic>
      <p:pic>
        <p:nvPicPr>
          <p:cNvPr id="24580" name="Picture 4" descr="ÐÐ°ÑÑÐ¸Ð½ÐºÐ¸ Ð¿Ð¾ Ð·Ð°Ð¿ÑÐ¾ÑÑ Ð°ÑÑÒÑÑÒ£ ÑÒ¯ÑÑÑ"/>
          <p:cNvPicPr>
            <a:picLocks noChangeAspect="1" noChangeArrowheads="1"/>
          </p:cNvPicPr>
          <p:nvPr/>
        </p:nvPicPr>
        <p:blipFill>
          <a:blip r:embed="rId3"/>
          <a:srcRect l="3214" t="17143" r="4642" b="29285"/>
          <a:stretch>
            <a:fillRect/>
          </a:stretch>
        </p:blipFill>
        <p:spPr bwMode="auto">
          <a:xfrm>
            <a:off x="3643306" y="4500570"/>
            <a:ext cx="5214974" cy="1785950"/>
          </a:xfrm>
          <a:prstGeom prst="rect">
            <a:avLst/>
          </a:prstGeom>
          <a:noFill/>
        </p:spPr>
      </p:pic>
      <p:sp>
        <p:nvSpPr>
          <p:cNvPr id="7169" name="Rectangle 1"/>
          <p:cNvSpPr>
            <a:spLocks noChangeArrowheads="1"/>
          </p:cNvSpPr>
          <p:nvPr/>
        </p:nvSpPr>
        <p:spPr bwMode="auto">
          <a:xfrm>
            <a:off x="500034" y="285728"/>
            <a:ext cx="8143932" cy="16619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79388" algn="ctr"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«Ханталапай» әдісі</a:t>
            </a:r>
          </a:p>
          <a:p>
            <a:pPr marL="0" marR="0" lvl="0" indent="179388" algn="ctr" defTabSz="914400" rtl="0" eaLnBrk="1" fontAlgn="base" latinLnBrk="0" hangingPunct="1">
              <a:lnSpc>
                <a:spcPct val="100000"/>
              </a:lnSpc>
              <a:spcBef>
                <a:spcPct val="0"/>
              </a:spcBef>
              <a:spcAft>
                <a:spcPct val="0"/>
              </a:spcAft>
              <a:buClrTx/>
              <a:buSzTx/>
              <a:buFontTx/>
              <a:buNone/>
              <a:tabLst/>
            </a:pPr>
            <a:r>
              <a:rPr kumimoji="0" lang="kk-KZ" sz="2400" b="1" i="1"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Тапқыр болсаң тауып көр</a:t>
            </a:r>
            <a:endParaRPr kumimoji="0" lang="ru-RU" sz="2400" b="1" i="0" u="none" strike="noStrike" cap="none" normalizeH="0" baseline="0" dirty="0" smtClean="0">
              <a:ln>
                <a:noFill/>
              </a:ln>
              <a:solidFill>
                <a:schemeClr val="tx2"/>
              </a:solidFill>
              <a:effectLst/>
              <a:latin typeface="Times New Roman" pitchFamily="18" charset="0"/>
              <a:cs typeface="Times New Roman" pitchFamily="18"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kk-KZ"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Мақсаты:</a:t>
            </a:r>
            <a:r>
              <a:rPr kumimoji="0" lang="kk-KZ"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Топ басшысын анықтау</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Шарты:</a:t>
            </a:r>
            <a:r>
              <a:rPr kumimoji="0" lang="kk-KZ"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Асықты иіре отырып, оның түсу түрлерін айта білуі қажет. Ханды алған студентті топ басшысы ретінде белгілеу</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285720" y="0"/>
            <a:ext cx="8501122" cy="32316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79388" algn="ctr"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«Тоғызқұмалақ» әдісі</a:t>
            </a:r>
            <a:endParaRPr kumimoji="0" lang="ru-RU" sz="2400" b="0" i="0" u="none" strike="noStrike" cap="none" normalizeH="0" baseline="0" dirty="0" smtClean="0">
              <a:ln>
                <a:noFill/>
              </a:ln>
              <a:solidFill>
                <a:schemeClr val="tx2"/>
              </a:solidFill>
              <a:effectLst/>
              <a:latin typeface="Times New Roman" pitchFamily="18" charset="0"/>
              <a:cs typeface="Times New Roman" pitchFamily="18"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Мақсаты:</a:t>
            </a:r>
            <a:r>
              <a:rPr kumimoji="0" lang="kk-KZ"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Тоғызқұмалақ ойыны туралы не білетіндерін анықтау. Грамматикалық тақырыпты түсіндіру.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Шарты:</a:t>
            </a: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Студенттер дөңгелене отырады. Музыка қосылады, сол уақытта студент басындағы бас киімді келесі студенттің басына кигізеді, ол келесі оқушының басына кигізеді. Музыка тоқтағандабас киім кімнің басында сол тоғызқұмалақ туралы өз ойын ортаға салуы керек.</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Студенттер үлестірілген сөз тіркестеріндегі септік жалғауын анықтайды. Мысалы </a:t>
            </a:r>
            <a:r>
              <a:rPr kumimoji="0" lang="kk-KZ"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жамбыны атты -  табыс септігі, алтыбақанмен тербелді – көмектес септігі.</a:t>
            </a: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Түсіне қарай ақ тастарды үстіңгі қатарға, қара тастарды төменгі қатарға жинайды.</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79388" algn="just"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7649" name="Рисунок 1" descr="http://iggamecenter.com/images/info/toguzkumalak/2.jpg"/>
          <p:cNvPicPr>
            <a:picLocks noChangeAspect="1" noChangeArrowheads="1"/>
          </p:cNvPicPr>
          <p:nvPr/>
        </p:nvPicPr>
        <p:blipFill>
          <a:blip r:embed="rId2"/>
          <a:srcRect/>
          <a:stretch>
            <a:fillRect/>
          </a:stretch>
        </p:blipFill>
        <p:spPr bwMode="auto">
          <a:xfrm>
            <a:off x="5786446" y="3357562"/>
            <a:ext cx="2857520" cy="1714512"/>
          </a:xfrm>
          <a:prstGeom prst="rect">
            <a:avLst/>
          </a:prstGeom>
          <a:noFill/>
        </p:spPr>
      </p:pic>
      <p:sp>
        <p:nvSpPr>
          <p:cNvPr id="27651" name="Rectangle 3"/>
          <p:cNvSpPr>
            <a:spLocks noChangeArrowheads="1"/>
          </p:cNvSpPr>
          <p:nvPr/>
        </p:nvSpPr>
        <p:spPr bwMode="auto">
          <a:xfrm>
            <a:off x="65088" y="17049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179388"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TextBox 4"/>
          <p:cNvSpPr txBox="1"/>
          <p:nvPr/>
        </p:nvSpPr>
        <p:spPr>
          <a:xfrm>
            <a:off x="500034" y="3000372"/>
            <a:ext cx="5000660" cy="4524315"/>
          </a:xfrm>
          <a:prstGeom prst="rect">
            <a:avLst/>
          </a:prstGeom>
          <a:noFill/>
        </p:spPr>
        <p:txBody>
          <a:bodyPr wrap="square" numCol="2" rtlCol="0">
            <a:spAutoFit/>
          </a:bodyPr>
          <a:lstStyle/>
          <a:p>
            <a:pPr>
              <a:buFont typeface="Arial" pitchFamily="34" charset="0"/>
              <a:buChar char="•"/>
            </a:pPr>
            <a:r>
              <a:rPr lang="kk-KZ" i="1" dirty="0" smtClean="0">
                <a:latin typeface="Times New Roman" pitchFamily="18" charset="0"/>
                <a:cs typeface="Times New Roman" pitchFamily="18" charset="0"/>
              </a:rPr>
              <a:t>Айгөлекті өткізді</a:t>
            </a:r>
          </a:p>
          <a:p>
            <a:pPr>
              <a:buFont typeface="Arial" pitchFamily="34" charset="0"/>
              <a:buChar char="•"/>
            </a:pPr>
            <a:r>
              <a:rPr lang="kk-KZ" i="1" dirty="0" smtClean="0">
                <a:latin typeface="Times New Roman" pitchFamily="18" charset="0"/>
                <a:cs typeface="Times New Roman" pitchFamily="18" charset="0"/>
              </a:rPr>
              <a:t>Арқанмен тартысты</a:t>
            </a:r>
          </a:p>
          <a:p>
            <a:pPr>
              <a:buFont typeface="Arial" pitchFamily="34" charset="0"/>
              <a:buChar char="•"/>
            </a:pPr>
            <a:r>
              <a:rPr lang="kk-KZ" i="1" dirty="0" smtClean="0">
                <a:latin typeface="Times New Roman" pitchFamily="18" charset="0"/>
                <a:cs typeface="Times New Roman" pitchFamily="18" charset="0"/>
              </a:rPr>
              <a:t>Аударыспақта жеңді</a:t>
            </a:r>
          </a:p>
          <a:p>
            <a:pPr>
              <a:buFont typeface="Arial" pitchFamily="34" charset="0"/>
              <a:buChar char="•"/>
            </a:pPr>
            <a:r>
              <a:rPr lang="kk-KZ" i="1" dirty="0" smtClean="0">
                <a:latin typeface="Times New Roman" pitchFamily="18" charset="0"/>
                <a:cs typeface="Times New Roman" pitchFamily="18" charset="0"/>
              </a:rPr>
              <a:t>Ақ сүйекке барады</a:t>
            </a:r>
          </a:p>
          <a:p>
            <a:pPr>
              <a:buFont typeface="Arial" pitchFamily="34" charset="0"/>
              <a:buChar char="•"/>
            </a:pPr>
            <a:r>
              <a:rPr lang="kk-KZ" i="1" dirty="0" smtClean="0">
                <a:latin typeface="Times New Roman" pitchFamily="18" charset="0"/>
                <a:cs typeface="Times New Roman" pitchFamily="18" charset="0"/>
              </a:rPr>
              <a:t>Жігіт білектесті</a:t>
            </a:r>
          </a:p>
          <a:p>
            <a:pPr>
              <a:buFont typeface="Arial" pitchFamily="34" charset="0"/>
              <a:buChar char="•"/>
            </a:pPr>
            <a:r>
              <a:rPr lang="kk-KZ" i="1" dirty="0" smtClean="0">
                <a:latin typeface="Times New Roman" pitchFamily="18" charset="0"/>
                <a:cs typeface="Times New Roman" pitchFamily="18" charset="0"/>
              </a:rPr>
              <a:t>Алтыбақанды құрды</a:t>
            </a:r>
          </a:p>
          <a:p>
            <a:pPr>
              <a:buFont typeface="Arial" pitchFamily="34" charset="0"/>
              <a:buChar char="•"/>
            </a:pPr>
            <a:r>
              <a:rPr lang="kk-KZ" i="1" dirty="0" smtClean="0">
                <a:latin typeface="Times New Roman" pitchFamily="18" charset="0"/>
                <a:cs typeface="Times New Roman" pitchFamily="18" charset="0"/>
              </a:rPr>
              <a:t>Палуанды жеңді.</a:t>
            </a:r>
          </a:p>
          <a:p>
            <a:pPr>
              <a:buFont typeface="Arial" pitchFamily="34" charset="0"/>
              <a:buChar char="•"/>
            </a:pPr>
            <a:r>
              <a:rPr lang="kk-KZ" i="1" dirty="0" smtClean="0">
                <a:latin typeface="Times New Roman" pitchFamily="18" charset="0"/>
                <a:cs typeface="Times New Roman" pitchFamily="18" charset="0"/>
              </a:rPr>
              <a:t>Бәйгені көрді</a:t>
            </a:r>
          </a:p>
          <a:p>
            <a:pPr>
              <a:buFont typeface="Arial" pitchFamily="34" charset="0"/>
              <a:buChar char="•"/>
            </a:pPr>
            <a:r>
              <a:rPr lang="kk-KZ" i="1" dirty="0" smtClean="0">
                <a:latin typeface="Times New Roman" pitchFamily="18" charset="0"/>
                <a:cs typeface="Times New Roman" pitchFamily="18" charset="0"/>
              </a:rPr>
              <a:t>Дөнен жарыста озды</a:t>
            </a:r>
          </a:p>
          <a:p>
            <a:pPr>
              <a:buFont typeface="Arial" pitchFamily="34" charset="0"/>
              <a:buChar char="•"/>
            </a:pPr>
            <a:endParaRPr lang="kk-KZ" i="1" dirty="0" smtClean="0">
              <a:latin typeface="Times New Roman" pitchFamily="18" charset="0"/>
              <a:cs typeface="Times New Roman" pitchFamily="18" charset="0"/>
            </a:endParaRPr>
          </a:p>
          <a:p>
            <a:pPr>
              <a:buFont typeface="Arial" pitchFamily="34" charset="0"/>
              <a:buChar char="•"/>
            </a:pPr>
            <a:endParaRPr lang="kk-KZ" i="1" dirty="0" smtClean="0">
              <a:latin typeface="Times New Roman" pitchFamily="18" charset="0"/>
              <a:cs typeface="Times New Roman" pitchFamily="18" charset="0"/>
            </a:endParaRPr>
          </a:p>
          <a:p>
            <a:pPr>
              <a:buFont typeface="Arial" pitchFamily="34" charset="0"/>
              <a:buChar char="•"/>
            </a:pPr>
            <a:endParaRPr lang="kk-KZ" i="1" dirty="0" smtClean="0">
              <a:latin typeface="Times New Roman" pitchFamily="18" charset="0"/>
              <a:cs typeface="Times New Roman" pitchFamily="18" charset="0"/>
            </a:endParaRPr>
          </a:p>
          <a:p>
            <a:pPr>
              <a:buFont typeface="Arial" pitchFamily="34" charset="0"/>
              <a:buChar char="•"/>
            </a:pPr>
            <a:endParaRPr lang="kk-KZ" i="1" dirty="0" smtClean="0">
              <a:latin typeface="Times New Roman" pitchFamily="18" charset="0"/>
              <a:cs typeface="Times New Roman" pitchFamily="18" charset="0"/>
            </a:endParaRPr>
          </a:p>
          <a:p>
            <a:pPr>
              <a:buFont typeface="Arial" pitchFamily="34" charset="0"/>
              <a:buChar char="•"/>
            </a:pPr>
            <a:endParaRPr lang="kk-KZ" i="1" dirty="0" smtClean="0">
              <a:latin typeface="Times New Roman" pitchFamily="18" charset="0"/>
              <a:cs typeface="Times New Roman" pitchFamily="18" charset="0"/>
            </a:endParaRPr>
          </a:p>
          <a:p>
            <a:pPr>
              <a:buFont typeface="Arial" pitchFamily="34" charset="0"/>
              <a:buChar char="•"/>
            </a:pPr>
            <a:endParaRPr lang="kk-KZ" i="1" dirty="0" smtClean="0">
              <a:latin typeface="Times New Roman" pitchFamily="18" charset="0"/>
              <a:cs typeface="Times New Roman" pitchFamily="18" charset="0"/>
            </a:endParaRPr>
          </a:p>
          <a:p>
            <a:pPr>
              <a:buFont typeface="Arial" pitchFamily="34" charset="0"/>
              <a:buChar char="•"/>
            </a:pPr>
            <a:endParaRPr lang="kk-KZ" i="1" dirty="0" smtClean="0">
              <a:latin typeface="Times New Roman" pitchFamily="18" charset="0"/>
              <a:cs typeface="Times New Roman" pitchFamily="18" charset="0"/>
            </a:endParaRPr>
          </a:p>
          <a:p>
            <a:pPr>
              <a:buFont typeface="Arial" pitchFamily="34" charset="0"/>
              <a:buChar char="•"/>
            </a:pPr>
            <a:r>
              <a:rPr lang="kk-KZ" i="1" dirty="0" smtClean="0">
                <a:latin typeface="Times New Roman" pitchFamily="18" charset="0"/>
                <a:cs typeface="Times New Roman" pitchFamily="18" charset="0"/>
              </a:rPr>
              <a:t>Қызды қуып жетті</a:t>
            </a:r>
          </a:p>
          <a:p>
            <a:pPr>
              <a:buFont typeface="Arial" pitchFamily="34" charset="0"/>
              <a:buChar char="•"/>
            </a:pPr>
            <a:r>
              <a:rPr lang="kk-KZ" i="1" dirty="0" smtClean="0">
                <a:latin typeface="Times New Roman" pitchFamily="18" charset="0"/>
                <a:cs typeface="Times New Roman" pitchFamily="18" charset="0"/>
              </a:rPr>
              <a:t>Көкпарды алды</a:t>
            </a:r>
          </a:p>
          <a:p>
            <a:pPr>
              <a:buFont typeface="Arial" pitchFamily="34" charset="0"/>
              <a:buChar char="•"/>
            </a:pPr>
            <a:r>
              <a:rPr lang="kk-KZ" i="1" dirty="0" smtClean="0">
                <a:latin typeface="Times New Roman" pitchFamily="18" charset="0"/>
                <a:cs typeface="Times New Roman" pitchFamily="18" charset="0"/>
              </a:rPr>
              <a:t>Жүзік тасталды</a:t>
            </a:r>
          </a:p>
          <a:p>
            <a:pPr>
              <a:buFont typeface="Arial" pitchFamily="34" charset="0"/>
              <a:buChar char="•"/>
            </a:pPr>
            <a:r>
              <a:rPr lang="kk-KZ" i="1" dirty="0" smtClean="0">
                <a:latin typeface="Times New Roman" pitchFamily="18" charset="0"/>
                <a:cs typeface="Times New Roman" pitchFamily="18" charset="0"/>
              </a:rPr>
              <a:t>Көгенді тартты</a:t>
            </a:r>
          </a:p>
          <a:p>
            <a:pPr>
              <a:buFont typeface="Arial" pitchFamily="34" charset="0"/>
              <a:buChar char="•"/>
            </a:pPr>
            <a:r>
              <a:rPr lang="kk-KZ" i="1" dirty="0" smtClean="0">
                <a:latin typeface="Times New Roman" pitchFamily="18" charset="0"/>
                <a:cs typeface="Times New Roman" pitchFamily="18" charset="0"/>
              </a:rPr>
              <a:t>Орамал тасталды</a:t>
            </a:r>
          </a:p>
          <a:p>
            <a:pPr>
              <a:buFont typeface="Arial" pitchFamily="34" charset="0"/>
              <a:buChar char="•"/>
            </a:pPr>
            <a:r>
              <a:rPr lang="kk-KZ" i="1" dirty="0" smtClean="0">
                <a:latin typeface="Times New Roman" pitchFamily="18" charset="0"/>
                <a:cs typeface="Times New Roman" pitchFamily="18" charset="0"/>
              </a:rPr>
              <a:t>Кедергіден секірді</a:t>
            </a:r>
          </a:p>
          <a:p>
            <a:pPr>
              <a:buFont typeface="Arial" pitchFamily="34" charset="0"/>
              <a:buChar char="•"/>
            </a:pPr>
            <a:r>
              <a:rPr lang="kk-KZ" i="1" dirty="0" smtClean="0">
                <a:latin typeface="Times New Roman" pitchFamily="18" charset="0"/>
                <a:cs typeface="Times New Roman" pitchFamily="18" charset="0"/>
              </a:rPr>
              <a:t>Теңгені ілді.</a:t>
            </a:r>
          </a:p>
          <a:p>
            <a:pPr>
              <a:buFont typeface="Arial" pitchFamily="34" charset="0"/>
              <a:buChar char="•"/>
            </a:pPr>
            <a:r>
              <a:rPr lang="kk-KZ" i="1" dirty="0" smtClean="0">
                <a:latin typeface="Times New Roman" pitchFamily="18" charset="0"/>
                <a:cs typeface="Times New Roman" pitchFamily="18" charset="0"/>
              </a:rPr>
              <a:t>Асықпен ойнады.</a:t>
            </a:r>
          </a:p>
          <a:p>
            <a:pPr>
              <a:buFont typeface="Arial" pitchFamily="34" charset="0"/>
              <a:buChar char="•"/>
            </a:pPr>
            <a:r>
              <a:rPr lang="kk-KZ" i="1" dirty="0" smtClean="0">
                <a:latin typeface="Times New Roman" pitchFamily="18" charset="0"/>
                <a:cs typeface="Times New Roman" pitchFamily="18" charset="0"/>
              </a:rPr>
              <a:t>Ханталапайды ойнады.</a:t>
            </a:r>
          </a:p>
          <a:p>
            <a:endParaRPr lang="kk-KZ" dirty="0" smtClean="0"/>
          </a:p>
          <a:p>
            <a:endParaRPr lang="kk-KZ" dirty="0" smtClean="0"/>
          </a:p>
          <a:p>
            <a:endParaRPr lang="kk-KZ" dirty="0" smtClean="0"/>
          </a:p>
          <a:p>
            <a:endParaRPr lang="kk-KZ" dirty="0" smtClean="0"/>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500034" y="428604"/>
          <a:ext cx="8286808" cy="6143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ANd9GcTiOuMOprZWeCH4gPUg8AK2H1-h4PBdkrblo82eYM1uq83iT0LFqg"/>
          <p:cNvPicPr>
            <a:picLocks noChangeAspect="1" noChangeArrowheads="1"/>
          </p:cNvPicPr>
          <p:nvPr/>
        </p:nvPicPr>
        <p:blipFill>
          <a:blip r:embed="rId2"/>
          <a:srcRect/>
          <a:stretch>
            <a:fillRect/>
          </a:stretch>
        </p:blipFill>
        <p:spPr bwMode="auto">
          <a:xfrm>
            <a:off x="285720" y="4857760"/>
            <a:ext cx="1357322" cy="1589306"/>
          </a:xfrm>
          <a:prstGeom prst="rect">
            <a:avLst/>
          </a:prstGeom>
          <a:noFill/>
          <a:ln w="9525">
            <a:noFill/>
            <a:miter lim="800000"/>
            <a:headEnd/>
            <a:tailEnd/>
          </a:ln>
        </p:spPr>
      </p:pic>
      <p:pic>
        <p:nvPicPr>
          <p:cNvPr id="5" name="Picture 13" descr="50849396"/>
          <p:cNvPicPr>
            <a:picLocks noChangeAspect="1" noChangeArrowheads="1" noCrop="1"/>
          </p:cNvPicPr>
          <p:nvPr/>
        </p:nvPicPr>
        <p:blipFill>
          <a:blip r:embed="rId3"/>
          <a:srcRect/>
          <a:stretch>
            <a:fillRect/>
          </a:stretch>
        </p:blipFill>
        <p:spPr bwMode="auto">
          <a:xfrm>
            <a:off x="1500166" y="4857760"/>
            <a:ext cx="1285884" cy="1643074"/>
          </a:xfrm>
          <a:prstGeom prst="rect">
            <a:avLst/>
          </a:prstGeom>
          <a:noFill/>
          <a:ln w="9525">
            <a:noFill/>
            <a:miter lim="800000"/>
            <a:headEnd/>
            <a:tailEnd/>
          </a:ln>
        </p:spPr>
      </p:pic>
      <p:pic>
        <p:nvPicPr>
          <p:cNvPr id="6" name="Picture 11" descr="ANd9GcRgMDQiiroyikoMn44I8UDDxFsQlTK20FIP3oQmAhtxDCsqOKoRUA"/>
          <p:cNvPicPr>
            <a:picLocks noChangeAspect="1" noChangeArrowheads="1"/>
          </p:cNvPicPr>
          <p:nvPr/>
        </p:nvPicPr>
        <p:blipFill>
          <a:blip r:embed="rId4"/>
          <a:srcRect l="23585" t="13223" r="19812" b="12397"/>
          <a:stretch>
            <a:fillRect/>
          </a:stretch>
        </p:blipFill>
        <p:spPr bwMode="auto">
          <a:xfrm flipH="1" flipV="1">
            <a:off x="2714612" y="4857760"/>
            <a:ext cx="1143008" cy="1500198"/>
          </a:xfrm>
          <a:prstGeom prst="rect">
            <a:avLst/>
          </a:prstGeom>
          <a:noFill/>
          <a:ln w="9525">
            <a:noFill/>
            <a:miter lim="800000"/>
            <a:headEnd/>
            <a:tailEnd/>
          </a:ln>
        </p:spPr>
      </p:pic>
      <p:graphicFrame>
        <p:nvGraphicFramePr>
          <p:cNvPr id="8" name="Таблица 7"/>
          <p:cNvGraphicFramePr>
            <a:graphicFrameLocks noGrp="1"/>
          </p:cNvGraphicFramePr>
          <p:nvPr/>
        </p:nvGraphicFramePr>
        <p:xfrm>
          <a:off x="4143372" y="5500702"/>
          <a:ext cx="4500594" cy="388926"/>
        </p:xfrm>
        <a:graphic>
          <a:graphicData uri="http://schemas.openxmlformats.org/drawingml/2006/table">
            <a:tbl>
              <a:tblPr firstRow="1" bandRow="1">
                <a:tableStyleId>{5940675A-B579-460E-94D1-54222C63F5DA}</a:tableStyleId>
              </a:tblPr>
              <a:tblGrid>
                <a:gridCol w="500066"/>
                <a:gridCol w="500066"/>
                <a:gridCol w="500066"/>
                <a:gridCol w="500066"/>
                <a:gridCol w="500066"/>
                <a:gridCol w="500066"/>
                <a:gridCol w="500066"/>
                <a:gridCol w="500066"/>
                <a:gridCol w="500066"/>
              </a:tblGrid>
              <a:tr h="388926">
                <a:tc>
                  <a:txBody>
                    <a:bodyPr/>
                    <a:lstStyle/>
                    <a:p>
                      <a:endParaRPr lang="ru-RU" dirty="0"/>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dirty="0"/>
                    </a:p>
                  </a:txBody>
                  <a:tcPr/>
                </a:tc>
              </a:tr>
            </a:tbl>
          </a:graphicData>
        </a:graphic>
      </p:graphicFrame>
      <p:sp>
        <p:nvSpPr>
          <p:cNvPr id="12" name="Прямоугольник 11"/>
          <p:cNvSpPr/>
          <p:nvPr/>
        </p:nvSpPr>
        <p:spPr>
          <a:xfrm>
            <a:off x="357158" y="2929780"/>
            <a:ext cx="8429684" cy="1785104"/>
          </a:xfrm>
          <a:prstGeom prst="rect">
            <a:avLst/>
          </a:prstGeom>
        </p:spPr>
        <p:txBody>
          <a:bodyPr wrap="square">
            <a:spAutoFit/>
          </a:bodyPr>
          <a:lstStyle/>
          <a:p>
            <a:pPr algn="just"/>
            <a:r>
              <a:rPr lang="ru-RU" sz="2000"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Теңге ілу</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бозбалалар</a:t>
            </a:r>
            <a:r>
              <a:rPr lang="ru-RU" dirty="0" smtClean="0">
                <a:latin typeface="Times New Roman" pitchFamily="18" charset="0"/>
                <a:cs typeface="Times New Roman" pitchFamily="18" charset="0"/>
              </a:rPr>
              <a:t> мен </a:t>
            </a:r>
            <a:r>
              <a:rPr lang="ru-RU" dirty="0" err="1" smtClean="0">
                <a:latin typeface="Times New Roman" pitchFamily="18" charset="0"/>
                <a:cs typeface="Times New Roman" pitchFamily="18" charset="0"/>
              </a:rPr>
              <a:t>жігіттердің атпен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ойнайтын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ойыны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Жігіттің атқа мықтылығы, 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үстіндегі самдағай әрекеті, денесін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игеріп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билеп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алған ептілігі</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сынға салынады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Теңгені іліп</a:t>
            </a:r>
            <a:r>
              <a:rPr lang="ru-RU" dirty="0" smtClean="0">
                <a:latin typeface="Times New Roman" pitchFamily="18" charset="0"/>
                <a:cs typeface="Times New Roman" pitchFamily="18" charset="0"/>
              </a:rPr>
              <a:t> ала </a:t>
            </a:r>
            <a:r>
              <a:rPr lang="ru-RU" dirty="0" err="1" smtClean="0">
                <a:latin typeface="Times New Roman" pitchFamily="18" charset="0"/>
                <a:cs typeface="Times New Roman" pitchFamily="18" charset="0"/>
              </a:rPr>
              <a:t>алмай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аттан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ауып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қалып жататындар</a:t>
            </a:r>
            <a:r>
              <a:rPr lang="ru-RU" dirty="0" smtClean="0">
                <a:latin typeface="Times New Roman" pitchFamily="18" charset="0"/>
                <a:cs typeface="Times New Roman" pitchFamily="18" charset="0"/>
              </a:rPr>
              <a:t> да </a:t>
            </a:r>
            <a:r>
              <a:rPr lang="ru-RU" dirty="0" err="1" smtClean="0">
                <a:latin typeface="Times New Roman" pitchFamily="18" charset="0"/>
                <a:cs typeface="Times New Roman" pitchFamily="18" charset="0"/>
              </a:rPr>
              <a:t>көп болады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Сәйгүлік мінген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жігіттер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жүз, жүз елу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метрдей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жерден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екпіндете</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шауып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келіп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ағынымен шұңқырдағы орамалды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іліп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әкетуге тиіс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Шұңқыр тұсында іркіліп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тоқтауға </a:t>
            </a:r>
            <a:r>
              <a:rPr lang="ru-RU" dirty="0" smtClean="0">
                <a:latin typeface="Times New Roman" pitchFamily="18" charset="0"/>
                <a:cs typeface="Times New Roman" pitchFamily="18" charset="0"/>
              </a:rPr>
              <a:t>не </a:t>
            </a:r>
            <a:r>
              <a:rPr lang="ru-RU" dirty="0" err="1" smtClean="0">
                <a:latin typeface="Times New Roman" pitchFamily="18" charset="0"/>
                <a:cs typeface="Times New Roman" pitchFamily="18" charset="0"/>
              </a:rPr>
              <a:t>аттың шабысын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бәсеңдетуге болмайды</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8193" name="Rectangle 1"/>
          <p:cNvSpPr>
            <a:spLocks noChangeArrowheads="1"/>
          </p:cNvSpPr>
          <p:nvPr/>
        </p:nvSpPr>
        <p:spPr bwMode="auto">
          <a:xfrm>
            <a:off x="285720" y="214290"/>
            <a:ext cx="8572560" cy="276998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ctr"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«Теңге ілу» әдісі</a:t>
            </a:r>
          </a:p>
          <a:p>
            <a:pPr marL="0" marR="0" lvl="0" indent="180975" algn="ctr"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 </a:t>
            </a:r>
            <a:r>
              <a:rPr kumimoji="0" lang="kk-KZ" sz="2400" b="1" i="1"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Епті болсаң, шауып көр</a:t>
            </a:r>
            <a:endParaRPr kumimoji="0" lang="ru-RU" sz="2400" b="1" i="0" u="none" strike="noStrike" cap="none" normalizeH="0" baseline="0" dirty="0" smtClean="0">
              <a:ln>
                <a:noFill/>
              </a:ln>
              <a:solidFill>
                <a:schemeClr val="tx2"/>
              </a:solidFill>
              <a:effectLst/>
              <a:latin typeface="Times New Roman" pitchFamily="18" charset="0"/>
              <a:cs typeface="Times New Roman" pitchFamily="18" charset="0"/>
            </a:endParaRPr>
          </a:p>
          <a:p>
            <a:pPr marL="0" marR="0" lvl="0" indent="180975"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Мақсаты:</a:t>
            </a:r>
            <a:r>
              <a:rPr kumimoji="0" lang="kk-KZ"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Ұлттық ойындардың түрлерімен танысады.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80975" algn="just"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Шарты:</a:t>
            </a: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Студенттер сөзжұмбақта жасырылынған ұлттық ойын атауларын тауып, ұяшықтарға жазуы қажет.  І топқа «Алтыбақан»,  ІІ топқа «Көген тартыс», ІІІ топқа «Ақсүйек»  туралы ақпаратты «жүгіртпе диктант»  әдісі арқылы топ басшысы қалған топ мүшелеріне жеткізеді. Олар естіген мәтін бойынша детальды ақпаратты анықтап,  сабақты, салт етістіктерді қолдана отырып постер қорғайды. Тапсырма талапқа сай орындалса, «теңге ілінді» деп есептеледі.</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7158" y="2214554"/>
            <a:ext cx="8286808" cy="2031325"/>
          </a:xfrm>
          <a:prstGeom prst="rect">
            <a:avLst/>
          </a:prstGeom>
        </p:spPr>
        <p:txBody>
          <a:bodyPr wrap="square">
            <a:spAutoFit/>
          </a:bodyPr>
          <a:lstStyle/>
          <a:p>
            <a:pPr algn="just"/>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Орамал</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тастау</a:t>
            </a:r>
            <a:r>
              <a:rPr lang="ru-RU" b="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Ойнаушылар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тең екі</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топқа бөлінеді </a:t>
            </a:r>
            <a:r>
              <a:rPr lang="ru-RU" dirty="0" smtClean="0">
                <a:latin typeface="Times New Roman" pitchFamily="18" charset="0"/>
                <a:cs typeface="Times New Roman" pitchFamily="18" charset="0"/>
              </a:rPr>
              <a:t>де, </a:t>
            </a:r>
            <a:r>
              <a:rPr lang="ru-RU" dirty="0" err="1" smtClean="0">
                <a:latin typeface="Times New Roman" pitchFamily="18" charset="0"/>
                <a:cs typeface="Times New Roman" pitchFamily="18" charset="0"/>
              </a:rPr>
              <a:t>арасы</a:t>
            </a:r>
            <a:r>
              <a:rPr lang="ru-RU" dirty="0" smtClean="0">
                <a:latin typeface="Times New Roman" pitchFamily="18" charset="0"/>
                <a:cs typeface="Times New Roman" pitchFamily="18" charset="0"/>
              </a:rPr>
              <a:t> он </a:t>
            </a:r>
            <a:r>
              <a:rPr lang="ru-RU" dirty="0" err="1" smtClean="0">
                <a:latin typeface="Times New Roman" pitchFamily="18" charset="0"/>
                <a:cs typeface="Times New Roman" pitchFamily="18" charset="0"/>
              </a:rPr>
              <a:t>адымдай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екі</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сызықтың бойына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қарама-қарсы қатарласа тұрады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Жүргізуші қолындағы орамалын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бірінші</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топтың өз жағындағы шеткі</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ойыншыға береді</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өзінің қарсыласының біреуіне</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тастайды</a:t>
            </a:r>
            <a:r>
              <a:rPr lang="ru-RU" dirty="0" smtClean="0">
                <a:latin typeface="Times New Roman" pitchFamily="18" charset="0"/>
                <a:cs typeface="Times New Roman" pitchFamily="18" charset="0"/>
              </a:rPr>
              <a:t> да: </a:t>
            </a:r>
            <a:r>
              <a:rPr lang="ru-RU" dirty="0" err="1" smtClean="0">
                <a:latin typeface="Times New Roman" pitchFamily="18" charset="0"/>
                <a:cs typeface="Times New Roman" pitchFamily="18" charset="0"/>
              </a:rPr>
              <a:t>«қа» деп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дауыстайды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қағып «ғаз», дейді</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болмаса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дейді</a:t>
            </a:r>
            <a:r>
              <a:rPr lang="ru-RU" dirty="0" smtClean="0">
                <a:latin typeface="Times New Roman" pitchFamily="18" charset="0"/>
                <a:cs typeface="Times New Roman" pitchFamily="18" charset="0"/>
              </a:rPr>
              <a:t>. Сонда «</a:t>
            </a:r>
            <a:r>
              <a:rPr lang="ru-RU" dirty="0" err="1" smtClean="0">
                <a:latin typeface="Times New Roman" pitchFamily="18" charset="0"/>
                <a:cs typeface="Times New Roman" pitchFamily="18" charset="0"/>
              </a:rPr>
              <a:t>қағаз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қала</a:t>
            </a:r>
            <a:r>
              <a:rPr lang="ru-RU" dirty="0" smtClean="0">
                <a:latin typeface="Times New Roman" pitchFamily="18" charset="0"/>
                <a:cs typeface="Times New Roman" pitchFamily="18" charset="0"/>
              </a:rPr>
              <a:t>», т. б. </a:t>
            </a:r>
            <a:r>
              <a:rPr lang="ru-RU" dirty="0" err="1" smtClean="0">
                <a:latin typeface="Times New Roman" pitchFamily="18" charset="0"/>
                <a:cs typeface="Times New Roman" pitchFamily="18" charset="0"/>
              </a:rPr>
              <a:t>сөздер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шығады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Егер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екі</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буынға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арналған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сөздің</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алғашқы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буынын</a:t>
            </a:r>
            <a:r>
              <a:rPr lang="ru-RU" dirty="0" smtClean="0">
                <a:latin typeface="Times New Roman" pitchFamily="18" charset="0"/>
                <a:cs typeface="Times New Roman" pitchFamily="18" charset="0"/>
              </a:rPr>
              <a:t> тез, </a:t>
            </a:r>
            <a:r>
              <a:rPr lang="ru-RU" dirty="0" err="1" smtClean="0">
                <a:latin typeface="Times New Roman" pitchFamily="18" charset="0"/>
                <a:cs typeface="Times New Roman" pitchFamily="18" charset="0"/>
              </a:rPr>
              <a:t>дұрыс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тауып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алмаса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ортаға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шығып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өнер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көрсетеді</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pic>
        <p:nvPicPr>
          <p:cNvPr id="22530" name="Picture 2" descr="ÐÐ°ÑÑÐ¸Ð½ÐºÐ¸ Ð¿Ð¾ Ð·Ð°Ð¿ÑÐ¾ÑÑ Ð¾ÑÐ°Ð¼Ð°Ð» ÑÐ°ÑÑÐ°Ñ"/>
          <p:cNvPicPr>
            <a:picLocks noChangeAspect="1" noChangeArrowheads="1"/>
          </p:cNvPicPr>
          <p:nvPr/>
        </p:nvPicPr>
        <p:blipFill>
          <a:blip r:embed="rId2"/>
          <a:srcRect l="30208" t="11111" r="28125" b="55556"/>
          <a:stretch>
            <a:fillRect/>
          </a:stretch>
        </p:blipFill>
        <p:spPr bwMode="auto">
          <a:xfrm>
            <a:off x="1928794" y="4214818"/>
            <a:ext cx="5286412" cy="2428892"/>
          </a:xfrm>
          <a:prstGeom prst="rect">
            <a:avLst/>
          </a:prstGeom>
          <a:noFill/>
        </p:spPr>
      </p:pic>
      <p:sp>
        <p:nvSpPr>
          <p:cNvPr id="6145" name="Rectangle 1"/>
          <p:cNvSpPr>
            <a:spLocks noChangeArrowheads="1"/>
          </p:cNvSpPr>
          <p:nvPr/>
        </p:nvSpPr>
        <p:spPr bwMode="auto">
          <a:xfrm>
            <a:off x="357158" y="70001"/>
            <a:ext cx="8572560"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79388" algn="ctr"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«Орамал тастау» әдісі</a:t>
            </a:r>
          </a:p>
          <a:p>
            <a:pPr marL="0" marR="0" lvl="0" indent="179388" algn="ctr" defTabSz="914400" rtl="0" eaLnBrk="1" fontAlgn="base" latinLnBrk="0" hangingPunct="1">
              <a:lnSpc>
                <a:spcPct val="100000"/>
              </a:lnSpc>
              <a:spcBef>
                <a:spcPct val="0"/>
              </a:spcBef>
              <a:spcAft>
                <a:spcPct val="0"/>
              </a:spcAft>
              <a:buClrTx/>
              <a:buSzTx/>
              <a:buFontTx/>
              <a:buNone/>
              <a:tabLst/>
            </a:pPr>
            <a:r>
              <a:rPr kumimoji="0" lang="kk-KZ" sz="2400" b="1" i="1"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Ойлы болсаң, озып көр </a:t>
            </a:r>
            <a:endParaRPr kumimoji="0" lang="ru-RU" sz="2400" b="1" i="0" u="none" strike="noStrike" cap="none" normalizeH="0" baseline="0" dirty="0" smtClean="0">
              <a:ln>
                <a:noFill/>
              </a:ln>
              <a:solidFill>
                <a:schemeClr val="tx2"/>
              </a:solidFill>
              <a:effectLst/>
              <a:latin typeface="Times New Roman" pitchFamily="18" charset="0"/>
              <a:cs typeface="Times New Roman" pitchFamily="18"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Мақсаты:</a:t>
            </a:r>
            <a:r>
              <a:rPr kumimoji="0" lang="kk-KZ"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Сабақты етістікті салтқа, салт етістікті сабақты етістікке айналдыруды пысықтау.</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Шарты:</a:t>
            </a: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Студенттер орамал тастау арқылы келесі студентке етістікті тіркес айтуы шарт. Қағып алған студент егер оған берілген тіркес салт етістікке құрылса, сабақтыға айналдырады немесе керісінше болады. </a:t>
            </a:r>
            <a:endParaRPr kumimoji="0" lang="kk-KZ"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0" y="-13447"/>
            <a:ext cx="9144000" cy="6871447"/>
          </a:xfrm>
          <a:prstGeom prst="rect">
            <a:avLst/>
          </a:prstGeom>
          <a:noFill/>
          <a:ln w="9525">
            <a:noFill/>
            <a:miter lim="800000"/>
            <a:headEnd/>
            <a:tailEnd/>
          </a:ln>
          <a:effectLst/>
        </p:spPr>
      </p:pic>
      <p:sp>
        <p:nvSpPr>
          <p:cNvPr id="44033" name="Rectangle 1"/>
          <p:cNvSpPr>
            <a:spLocks noChangeArrowheads="1"/>
          </p:cNvSpPr>
          <p:nvPr/>
        </p:nvSpPr>
        <p:spPr bwMode="auto">
          <a:xfrm>
            <a:off x="1524000" y="228600"/>
            <a:ext cx="5943600" cy="14465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4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Үй тапсырмасы</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4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p:txBody>
      </p:sp>
      <p:sp>
        <p:nvSpPr>
          <p:cNvPr id="29697" name="Rectangle 1"/>
          <p:cNvSpPr>
            <a:spLocks noChangeArrowheads="1"/>
          </p:cNvSpPr>
          <p:nvPr/>
        </p:nvSpPr>
        <p:spPr bwMode="auto">
          <a:xfrm>
            <a:off x="500034" y="1785926"/>
            <a:ext cx="6072166"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l" defTabSz="914400" rtl="0" eaLnBrk="1" fontAlgn="base" latinLnBrk="0" hangingPunct="1">
              <a:lnSpc>
                <a:spcPct val="100000"/>
              </a:lnSpc>
              <a:spcBef>
                <a:spcPct val="0"/>
              </a:spcBef>
              <a:spcAft>
                <a:spcPct val="0"/>
              </a:spcAft>
              <a:buClrTx/>
              <a:buSzTx/>
              <a:buFontTx/>
              <a:buNone/>
              <a:tabLst>
                <a:tab pos="188913" algn="l"/>
              </a:tabLst>
            </a:pPr>
            <a:r>
              <a:rPr kumimoji="0" lang="kk-KZ"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Үй тапсырмасы </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80975" algn="l" defTabSz="914400" rtl="0" eaLnBrk="0" fontAlgn="base" latinLnBrk="0" hangingPunct="0">
              <a:lnSpc>
                <a:spcPct val="100000"/>
              </a:lnSpc>
              <a:spcBef>
                <a:spcPct val="0"/>
              </a:spcBef>
              <a:spcAft>
                <a:spcPct val="0"/>
              </a:spcAft>
              <a:buClrTx/>
              <a:buSzTx/>
              <a:buFontTx/>
              <a:buNone/>
              <a:tabLst>
                <a:tab pos="188913" algn="l"/>
              </a:tabLst>
            </a:pPr>
            <a:r>
              <a:rPr kumimoji="0" lang="kk-K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Сабақты және салт етістіктерді қолдана отырып, «Ұмытылып бара жатқан ұлттық ойындар» тақырыбында мәтін құрау.</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80975" algn="l" defTabSz="914400" rtl="0" eaLnBrk="0" fontAlgn="base" latinLnBrk="0" hangingPunct="0">
              <a:lnSpc>
                <a:spcPct val="100000"/>
              </a:lnSpc>
              <a:spcBef>
                <a:spcPct val="0"/>
              </a:spcBef>
              <a:spcAft>
                <a:spcPct val="0"/>
              </a:spcAft>
              <a:buClrTx/>
              <a:buSzTx/>
              <a:buFontTx/>
              <a:buNone/>
              <a:tabLst>
                <a:tab pos="188913" algn="l"/>
              </a:tabLst>
            </a:pPr>
            <a:r>
              <a:rPr kumimoji="0" lang="kk-KZ"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  Екі ойынның ережесін түсіндіру.</a:t>
            </a:r>
            <a:endParaRPr kumimoji="0" lang="kk-KZ"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3428992" y="428604"/>
            <a:ext cx="2428892"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chemeClr val="tx2"/>
                </a:solidFill>
                <a:effectLst/>
                <a:latin typeface="Times New Roman" pitchFamily="18" charset="0"/>
                <a:cs typeface="Times New Roman" pitchFamily="18" charset="0"/>
              </a:rPr>
              <a:t>Бағалау</a:t>
            </a:r>
            <a:r>
              <a:rPr kumimoji="0" lang="kk-KZ" sz="2400" b="1" i="0" u="none" strike="noStrike" cap="none" normalizeH="0" dirty="0" smtClean="0">
                <a:ln>
                  <a:noFill/>
                </a:ln>
                <a:solidFill>
                  <a:schemeClr val="tx2"/>
                </a:solidFill>
                <a:effectLst/>
                <a:latin typeface="Times New Roman" pitchFamily="18" charset="0"/>
                <a:cs typeface="Times New Roman" pitchFamily="18" charset="0"/>
              </a:rPr>
              <a:t> </a:t>
            </a:r>
            <a:endParaRPr kumimoji="0" lang="kk-KZ" sz="2400" b="1" i="0" u="none" strike="noStrike" cap="none" normalizeH="0" baseline="0" dirty="0" smtClean="0">
              <a:ln>
                <a:noFill/>
              </a:ln>
              <a:solidFill>
                <a:schemeClr val="tx2"/>
              </a:solidFill>
              <a:effectLst/>
              <a:latin typeface="Times New Roman" pitchFamily="18" charset="0"/>
              <a:cs typeface="Times New Roman" pitchFamily="18" charset="0"/>
            </a:endParaRPr>
          </a:p>
        </p:txBody>
      </p:sp>
      <p:sp>
        <p:nvSpPr>
          <p:cNvPr id="30722" name="AutoShape 2" descr="Image result for ÒÐ¾ÑÐ¶ÑÐ½"/>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7" name="Рисунок 6" descr="sandyk.jpg"/>
          <p:cNvPicPr>
            <a:picLocks noChangeAspect="1"/>
          </p:cNvPicPr>
          <p:nvPr/>
        </p:nvPicPr>
        <p:blipFill>
          <a:blip r:embed="rId2"/>
          <a:stretch>
            <a:fillRect/>
          </a:stretch>
        </p:blipFill>
        <p:spPr>
          <a:xfrm>
            <a:off x="5357818" y="2571744"/>
            <a:ext cx="3143272" cy="3143272"/>
          </a:xfrm>
          <a:prstGeom prst="rect">
            <a:avLst/>
          </a:prstGeom>
        </p:spPr>
      </p:pic>
      <p:sp>
        <p:nvSpPr>
          <p:cNvPr id="30724" name="AutoShape 4" descr="Image result for Ð°ÑÑÒÑÐ°Ñ"/>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726" name="Picture 6" descr="Image result for Ð°ÑÑÒÑÐ°Ñ"/>
          <p:cNvPicPr>
            <a:picLocks noChangeAspect="1" noChangeArrowheads="1"/>
          </p:cNvPicPr>
          <p:nvPr/>
        </p:nvPicPr>
        <p:blipFill>
          <a:blip r:embed="rId3"/>
          <a:srcRect l="3564" t="5357" r="7328" b="12500"/>
          <a:stretch>
            <a:fillRect/>
          </a:stretch>
        </p:blipFill>
        <p:spPr bwMode="auto">
          <a:xfrm>
            <a:off x="428596" y="1285860"/>
            <a:ext cx="4775475" cy="2928958"/>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noChangeArrowheads="1"/>
          </p:cNvSpPr>
          <p:nvPr/>
        </p:nvSpPr>
        <p:spPr bwMode="auto">
          <a:xfrm>
            <a:off x="214313" y="571500"/>
            <a:ext cx="8643937" cy="1831271"/>
          </a:xfrm>
          <a:prstGeom prst="rect">
            <a:avLst/>
          </a:prstGeom>
          <a:noFill/>
          <a:ln w="9525">
            <a:noFill/>
            <a:miter lim="800000"/>
            <a:headEnd/>
            <a:tailEnd/>
          </a:ln>
        </p:spPr>
        <p:txBody>
          <a:bodyPr bIns="0" anchor="ctr">
            <a:spAutoFit/>
          </a:bodyPr>
          <a:lstStyle/>
          <a:p>
            <a:r>
              <a:rPr lang="kk-KZ" sz="2400" b="1" dirty="0">
                <a:cs typeface="Times New Roman" pitchFamily="18" charset="0"/>
              </a:rPr>
              <a:t>                      </a:t>
            </a:r>
            <a:endParaRPr lang="kk-KZ" sz="2400" b="1" dirty="0">
              <a:solidFill>
                <a:srgbClr val="00B050"/>
              </a:solidFill>
              <a:cs typeface="Times New Roman" pitchFamily="18" charset="0"/>
            </a:endParaRPr>
          </a:p>
          <a:p>
            <a:endParaRPr lang="kk-KZ" sz="2400" b="1" dirty="0">
              <a:cs typeface="Times New Roman" pitchFamily="18" charset="0"/>
            </a:endParaRPr>
          </a:p>
          <a:p>
            <a:endParaRPr lang="kk-KZ" sz="2400" dirty="0">
              <a:cs typeface="Times New Roman" pitchFamily="18" charset="0"/>
            </a:endParaRPr>
          </a:p>
          <a:p>
            <a:endParaRPr lang="ru-RU" sz="2400" dirty="0">
              <a:cs typeface="Times New Roman" pitchFamily="18" charset="0"/>
            </a:endParaRPr>
          </a:p>
          <a:p>
            <a:pPr eaLnBrk="0" hangingPunct="0"/>
            <a:r>
              <a:rPr lang="kk-KZ" sz="2000" dirty="0">
                <a:cs typeface="Times New Roman" pitchFamily="18" charset="0"/>
              </a:rPr>
              <a:t>    </a:t>
            </a:r>
          </a:p>
        </p:txBody>
      </p:sp>
      <p:sp>
        <p:nvSpPr>
          <p:cNvPr id="3075" name="AutoShape 3" descr="ÐÐ°ÑÑÐ¸Ð½ÐºÐ¸ Ð¿Ð¾ Ð·Ð°Ð¿ÑÐ¾ÑÑ Ð²Ð¾Ð¿ÑÐ¾Ñ"/>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ru-RU"/>
          </a:p>
        </p:txBody>
      </p:sp>
      <p:sp>
        <p:nvSpPr>
          <p:cNvPr id="3076" name="AutoShape 5" descr="ÐÐ°ÑÑÐ¸Ð½ÐºÐ¸ Ð¿Ð¾ Ð·Ð°Ð¿ÑÐ¾ÑÑ Ð²Ð¾Ð¿ÑÐ¾Ñ"/>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ru-RU"/>
          </a:p>
        </p:txBody>
      </p:sp>
      <p:pic>
        <p:nvPicPr>
          <p:cNvPr id="3077" name="Picture 7" descr="ÐÐ°ÑÑÐ¸Ð½ÐºÐ¸ Ð¿Ð¾ Ð·Ð°Ð¿ÑÐ¾ÑÑ Ð²Ð¾Ð¿ÑÐ¾Ñ"/>
          <p:cNvPicPr>
            <a:picLocks noChangeAspect="1" noChangeArrowheads="1"/>
          </p:cNvPicPr>
          <p:nvPr/>
        </p:nvPicPr>
        <p:blipFill>
          <a:blip r:embed="rId2"/>
          <a:srcRect/>
          <a:stretch>
            <a:fillRect/>
          </a:stretch>
        </p:blipFill>
        <p:spPr bwMode="auto">
          <a:xfrm>
            <a:off x="5562600" y="152400"/>
            <a:ext cx="2786063" cy="2286000"/>
          </a:xfrm>
          <a:prstGeom prst="rect">
            <a:avLst/>
          </a:prstGeom>
          <a:noFill/>
          <a:ln w="9525">
            <a:noFill/>
            <a:miter lim="800000"/>
            <a:headEnd/>
            <a:tailEnd/>
          </a:ln>
        </p:spPr>
      </p:pic>
      <p:sp>
        <p:nvSpPr>
          <p:cNvPr id="32769" name="Rectangle 1"/>
          <p:cNvSpPr>
            <a:spLocks noChangeArrowheads="1"/>
          </p:cNvSpPr>
          <p:nvPr/>
        </p:nvSpPr>
        <p:spPr bwMode="auto">
          <a:xfrm>
            <a:off x="642910" y="2500306"/>
            <a:ext cx="7858180"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01613"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Мақсаты:</a:t>
            </a:r>
            <a:r>
              <a:rPr kumimoji="0" lang="kk-KZ"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Бүгінгі сабақ бойынша кері байланыс алу.</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Шарты:</a:t>
            </a:r>
            <a:r>
              <a:rPr kumimoji="0" lang="kk-K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Студенттер шеңберді айнала тұрып, бүгінгі сабақтың түйінді идеяларын еске түсіруі қажет. Осы сабақта не үйренгендерін  айтып, сөйлемдерін  «неге?» деген сұрақпен аяқтайды. Келесі студент те  сол сұраққа жауап беріп, жауабын «неге?» деген сұрақпен аяқтауы тиіс.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Үлгі:</a:t>
            </a: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Мұғалім: </a:t>
            </a:r>
            <a:r>
              <a:rPr kumimoji="0" lang="kk-KZ"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Ұлттық ойындар – басты құндылық. Неге?</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1-студент</a:t>
            </a:r>
            <a:r>
              <a:rPr kumimoji="0" lang="kk-KZ"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 Неге?</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2-студент: --------    ---------      ----------  Неге?</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3-студент: --------    ---------      ----------  Неге?</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kk-K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15-студент: --------    ---------      ----------  (қорытынды пікір)</a:t>
            </a:r>
            <a:endParaRPr kumimoji="0" lang="kk-KZ"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7" name="Прямоугольник 6"/>
          <p:cNvSpPr/>
          <p:nvPr/>
        </p:nvSpPr>
        <p:spPr>
          <a:xfrm>
            <a:off x="1714480" y="1000108"/>
            <a:ext cx="3571900" cy="830997"/>
          </a:xfrm>
          <a:prstGeom prst="rect">
            <a:avLst/>
          </a:prstGeom>
        </p:spPr>
        <p:txBody>
          <a:bodyPr wrap="square">
            <a:spAutoFit/>
          </a:bodyPr>
          <a:lstStyle/>
          <a:p>
            <a:pPr lvl="0" indent="201613" fontAlgn="base">
              <a:spcBef>
                <a:spcPct val="0"/>
              </a:spcBef>
              <a:spcAft>
                <a:spcPct val="0"/>
              </a:spcAft>
            </a:pPr>
            <a:r>
              <a:rPr lang="kk-KZ" sz="2400" b="1" dirty="0" smtClean="0">
                <a:solidFill>
                  <a:schemeClr val="tx2"/>
                </a:solidFill>
                <a:latin typeface="Times New Roman" pitchFamily="18" charset="0"/>
                <a:ea typeface="Times New Roman" pitchFamily="18" charset="0"/>
                <a:cs typeface="Times New Roman" pitchFamily="18" charset="0"/>
              </a:rPr>
              <a:t>Кері байланыс. «Неге? Неге? Неге? » әдісі </a:t>
            </a:r>
            <a:endParaRPr lang="ru-RU" sz="2400" dirty="0" smtClean="0">
              <a:solidFill>
                <a:schemeClr val="tx2"/>
              </a:solidFill>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TotalTime>
  <Words>821</Words>
  <Application>Microsoft Office PowerPoint</Application>
  <PresentationFormat>Экран (4:3)</PresentationFormat>
  <Paragraphs>127</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User</cp:lastModifiedBy>
  <cp:revision>25</cp:revision>
  <dcterms:created xsi:type="dcterms:W3CDTF">2018-11-07T17:23:49Z</dcterms:created>
  <dcterms:modified xsi:type="dcterms:W3CDTF">2019-05-31T04:17:42Z</dcterms:modified>
</cp:coreProperties>
</file>