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0" r:id="rId3"/>
    <p:sldId id="276" r:id="rId4"/>
    <p:sldId id="261" r:id="rId5"/>
    <p:sldId id="283" r:id="rId6"/>
    <p:sldId id="264" r:id="rId7"/>
    <p:sldId id="271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3510D4"/>
    <a:srgbClr val="008000"/>
    <a:srgbClr val="0033CC"/>
    <a:srgbClr val="FF6600"/>
    <a:srgbClr val="6666FF"/>
    <a:srgbClr val="CC66FF"/>
    <a:srgbClr val="FF99FF"/>
    <a:srgbClr val="B2E9FA"/>
    <a:srgbClr val="66FF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1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9A9D8B-50B7-422B-8282-334545327DB9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DB08627-7EEC-45BD-BFF4-0DCA365C9133}">
      <dgm:prSet phldrT="[Текст]" custT="1"/>
      <dgm:spPr/>
      <dgm:t>
        <a:bodyPr/>
        <a:lstStyle/>
        <a:p>
          <a:r>
            <a:rPr lang="en-US" sz="4800" b="1" dirty="0" smtClean="0">
              <a:solidFill>
                <a:srgbClr val="3510D4"/>
              </a:solidFill>
              <a:latin typeface="Times New Roman" pitchFamily="18" charset="0"/>
              <a:cs typeface="Times New Roman" pitchFamily="18" charset="0"/>
            </a:rPr>
            <a:t>THE LOGO OF EXPO-2017</a:t>
          </a:r>
          <a:endParaRPr lang="ru-RU" sz="4800" b="1" dirty="0">
            <a:solidFill>
              <a:srgbClr val="3510D4"/>
            </a:solidFill>
            <a:latin typeface="Times New Roman" pitchFamily="18" charset="0"/>
            <a:cs typeface="Times New Roman" pitchFamily="18" charset="0"/>
          </a:endParaRPr>
        </a:p>
      </dgm:t>
    </dgm:pt>
    <dgm:pt modelId="{48B8852D-5743-4377-BF1F-8E79C9866297}" type="parTrans" cxnId="{CC20E230-D61B-4BCA-AC73-7EA468925C35}">
      <dgm:prSet/>
      <dgm:spPr/>
      <dgm:t>
        <a:bodyPr/>
        <a:lstStyle/>
        <a:p>
          <a:endParaRPr lang="ru-RU" sz="2500"/>
        </a:p>
      </dgm:t>
    </dgm:pt>
    <dgm:pt modelId="{3D41FB1C-5C00-4F52-BB03-545A70C68D8E}" type="sibTrans" cxnId="{CC20E230-D61B-4BCA-AC73-7EA468925C35}">
      <dgm:prSet/>
      <dgm:spPr/>
      <dgm:t>
        <a:bodyPr/>
        <a:lstStyle/>
        <a:p>
          <a:endParaRPr lang="ru-RU" sz="2500"/>
        </a:p>
      </dgm:t>
    </dgm:pt>
    <dgm:pt modelId="{E4C82F34-7B09-4769-B11F-E8F8AB85A98F}">
      <dgm:prSet phldrT="[Текст]" custT="1"/>
      <dgm:spPr/>
      <dgm:t>
        <a:bodyPr/>
        <a:lstStyle/>
        <a:p>
          <a:r>
            <a:rPr lang="ru-RU" sz="3200" b="1" dirty="0" smtClean="0">
              <a:solidFill>
                <a:srgbClr val="3510D4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kk-KZ" sz="3200" b="1" dirty="0" smtClean="0">
              <a:solidFill>
                <a:srgbClr val="3510D4"/>
              </a:solidFill>
              <a:latin typeface="Times New Roman" pitchFamily="18" charset="0"/>
              <a:cs typeface="Times New Roman" pitchFamily="18" charset="0"/>
            </a:rPr>
            <a:t>Water Energy</a:t>
          </a:r>
          <a:r>
            <a:rPr lang="ru-RU" sz="3200" b="1" dirty="0" smtClean="0">
              <a:solidFill>
                <a:srgbClr val="3510D4"/>
              </a:solidFill>
              <a:latin typeface="Times New Roman" pitchFamily="18" charset="0"/>
              <a:cs typeface="Times New Roman" pitchFamily="18" charset="0"/>
            </a:rPr>
            <a:t>»</a:t>
          </a:r>
          <a:endParaRPr lang="ru-RU" sz="3200" dirty="0">
            <a:solidFill>
              <a:srgbClr val="3510D4"/>
            </a:solidFill>
            <a:latin typeface="Times New Roman" pitchFamily="18" charset="0"/>
            <a:cs typeface="Times New Roman" pitchFamily="18" charset="0"/>
          </a:endParaRPr>
        </a:p>
      </dgm:t>
    </dgm:pt>
    <dgm:pt modelId="{BACB231D-B9D5-42A6-9FEF-89784D3230C8}" type="parTrans" cxnId="{7D4D3797-AD55-424F-B506-9F1A43541370}">
      <dgm:prSet/>
      <dgm:spPr/>
      <dgm:t>
        <a:bodyPr/>
        <a:lstStyle/>
        <a:p>
          <a:endParaRPr lang="ru-RU" sz="2500"/>
        </a:p>
      </dgm:t>
    </dgm:pt>
    <dgm:pt modelId="{422D8369-9228-4064-B9C2-B2898B3063F4}" type="sibTrans" cxnId="{7D4D3797-AD55-424F-B506-9F1A43541370}">
      <dgm:prSet/>
      <dgm:spPr/>
      <dgm:t>
        <a:bodyPr/>
        <a:lstStyle/>
        <a:p>
          <a:endParaRPr lang="ru-RU" sz="2500"/>
        </a:p>
      </dgm:t>
    </dgm:pt>
    <dgm:pt modelId="{7F32AC09-5137-4D57-B51B-EA242F20D016}">
      <dgm:prSet phldrT="[Текст]" custT="1"/>
      <dgm:spPr/>
      <dgm:t>
        <a:bodyPr/>
        <a:lstStyle/>
        <a:p>
          <a:r>
            <a:rPr lang="ru-RU" sz="32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«</a:t>
          </a:r>
          <a:r>
            <a:rPr lang="kk-KZ" sz="32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Sun Energy</a:t>
          </a:r>
          <a:r>
            <a:rPr lang="ru-RU" sz="32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»</a:t>
          </a:r>
          <a:endParaRPr lang="ru-RU" sz="3200" dirty="0">
            <a:solidFill>
              <a:schemeClr val="accent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8324AC7E-EB08-4F90-8E22-4C47CEAE59B3}" type="parTrans" cxnId="{06C34FFC-9526-4C85-8177-E4C27237DA44}">
      <dgm:prSet/>
      <dgm:spPr/>
      <dgm:t>
        <a:bodyPr/>
        <a:lstStyle/>
        <a:p>
          <a:endParaRPr lang="ru-RU" sz="2500"/>
        </a:p>
      </dgm:t>
    </dgm:pt>
    <dgm:pt modelId="{D7654A98-3D24-4DC2-84DA-439534C6D668}" type="sibTrans" cxnId="{06C34FFC-9526-4C85-8177-E4C27237DA44}">
      <dgm:prSet/>
      <dgm:spPr/>
      <dgm:t>
        <a:bodyPr/>
        <a:lstStyle/>
        <a:p>
          <a:endParaRPr lang="ru-RU" sz="2500"/>
        </a:p>
      </dgm:t>
    </dgm:pt>
    <dgm:pt modelId="{52E2E1FA-F68D-43B6-A117-4BE781F6982B}">
      <dgm:prSet phldrT="[Текст]" custT="1"/>
      <dgm:spPr/>
      <dgm:t>
        <a:bodyPr/>
        <a:lstStyle/>
        <a:p>
          <a:r>
            <a:rPr lang="ru-RU" sz="3200" b="1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rPr>
            <a:t>«</a:t>
          </a:r>
          <a:r>
            <a:rPr lang="kk-KZ" sz="3200" b="1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rPr>
            <a:t>Wind Energy</a:t>
          </a:r>
          <a:r>
            <a:rPr lang="ru-RU" sz="3200" b="1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rPr>
            <a:t>» </a:t>
          </a:r>
          <a:endParaRPr lang="ru-RU" sz="3200" dirty="0">
            <a:solidFill>
              <a:srgbClr val="008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38E0E29-717D-4C35-8860-6FB2D34DBBB0}" type="parTrans" cxnId="{B0BF716F-8FCC-42C1-8AE8-E01C96A0F2AE}">
      <dgm:prSet/>
      <dgm:spPr/>
      <dgm:t>
        <a:bodyPr/>
        <a:lstStyle/>
        <a:p>
          <a:endParaRPr lang="ru-RU" sz="2500"/>
        </a:p>
      </dgm:t>
    </dgm:pt>
    <dgm:pt modelId="{27B1E4D2-E5E3-421C-8E7B-64F3E1E06186}" type="sibTrans" cxnId="{B0BF716F-8FCC-42C1-8AE8-E01C96A0F2AE}">
      <dgm:prSet/>
      <dgm:spPr/>
      <dgm:t>
        <a:bodyPr/>
        <a:lstStyle/>
        <a:p>
          <a:endParaRPr lang="ru-RU" sz="2500"/>
        </a:p>
      </dgm:t>
    </dgm:pt>
    <dgm:pt modelId="{A12580B9-97DC-4A91-AF60-78973850E744}" type="pres">
      <dgm:prSet presAssocID="{6C9A9D8B-50B7-422B-8282-334545327DB9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25E19FF-29BC-48FC-9345-A2AB969B59A1}" type="pres">
      <dgm:prSet presAssocID="{4DB08627-7EEC-45BD-BFF4-0DCA365C9133}" presName="hierRoot1" presStyleCnt="0">
        <dgm:presLayoutVars>
          <dgm:hierBranch val="init"/>
        </dgm:presLayoutVars>
      </dgm:prSet>
      <dgm:spPr/>
    </dgm:pt>
    <dgm:pt modelId="{9833A988-09CC-450B-AA02-1ED96DF9CCA4}" type="pres">
      <dgm:prSet presAssocID="{4DB08627-7EEC-45BD-BFF4-0DCA365C9133}" presName="rootComposite1" presStyleCnt="0"/>
      <dgm:spPr/>
    </dgm:pt>
    <dgm:pt modelId="{8771D88B-A089-4A44-BFCE-37EBCE1EBAD4}" type="pres">
      <dgm:prSet presAssocID="{4DB08627-7EEC-45BD-BFF4-0DCA365C9133}" presName="rootText1" presStyleLbl="alignAcc1" presStyleIdx="0" presStyleCnt="0" custScaleX="240948" custScaleY="210177" custLinFactY="-22324" custLinFactNeighborX="1512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1A146D7-FBB6-4B8B-8B16-C8E5C6046D01}" type="pres">
      <dgm:prSet presAssocID="{4DB08627-7EEC-45BD-BFF4-0DCA365C9133}" presName="topArc1" presStyleLbl="parChTrans1D1" presStyleIdx="0" presStyleCnt="8"/>
      <dgm:spPr/>
    </dgm:pt>
    <dgm:pt modelId="{E53F098E-7FEE-4D06-8DBD-8CC99E6F7A1A}" type="pres">
      <dgm:prSet presAssocID="{4DB08627-7EEC-45BD-BFF4-0DCA365C9133}" presName="bottomArc1" presStyleLbl="parChTrans1D1" presStyleIdx="1" presStyleCnt="8"/>
      <dgm:spPr/>
    </dgm:pt>
    <dgm:pt modelId="{58A273D9-86E1-4734-9EB3-7406AC7108A9}" type="pres">
      <dgm:prSet presAssocID="{4DB08627-7EEC-45BD-BFF4-0DCA365C9133}" presName="topConnNode1" presStyleLbl="node1" presStyleIdx="0" presStyleCnt="0"/>
      <dgm:spPr/>
      <dgm:t>
        <a:bodyPr/>
        <a:lstStyle/>
        <a:p>
          <a:endParaRPr lang="ru-RU"/>
        </a:p>
      </dgm:t>
    </dgm:pt>
    <dgm:pt modelId="{29F5C437-DF01-4766-B03F-26DC33F4E5B7}" type="pres">
      <dgm:prSet presAssocID="{4DB08627-7EEC-45BD-BFF4-0DCA365C9133}" presName="hierChild2" presStyleCnt="0"/>
      <dgm:spPr/>
    </dgm:pt>
    <dgm:pt modelId="{CD83EEC9-A339-4A5D-A7BE-B9DEA99EEA95}" type="pres">
      <dgm:prSet presAssocID="{BACB231D-B9D5-42A6-9FEF-89784D3230C8}" presName="Name28" presStyleLbl="parChTrans1D2" presStyleIdx="0" presStyleCnt="3"/>
      <dgm:spPr/>
      <dgm:t>
        <a:bodyPr/>
        <a:lstStyle/>
        <a:p>
          <a:endParaRPr lang="ru-RU"/>
        </a:p>
      </dgm:t>
    </dgm:pt>
    <dgm:pt modelId="{5EE58ED1-4D9D-4382-BAAF-353ADBC40BB6}" type="pres">
      <dgm:prSet presAssocID="{E4C82F34-7B09-4769-B11F-E8F8AB85A98F}" presName="hierRoot2" presStyleCnt="0">
        <dgm:presLayoutVars>
          <dgm:hierBranch val="init"/>
        </dgm:presLayoutVars>
      </dgm:prSet>
      <dgm:spPr/>
    </dgm:pt>
    <dgm:pt modelId="{F2997F14-3714-434D-A03A-4527298B2B51}" type="pres">
      <dgm:prSet presAssocID="{E4C82F34-7B09-4769-B11F-E8F8AB85A98F}" presName="rootComposite2" presStyleCnt="0"/>
      <dgm:spPr/>
    </dgm:pt>
    <dgm:pt modelId="{477F4DDF-5472-441F-835A-EC9E96243769}" type="pres">
      <dgm:prSet presAssocID="{E4C82F34-7B09-4769-B11F-E8F8AB85A98F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25458C6-6640-481D-AE48-F7E10E521FF3}" type="pres">
      <dgm:prSet presAssocID="{E4C82F34-7B09-4769-B11F-E8F8AB85A98F}" presName="topArc2" presStyleLbl="parChTrans1D1" presStyleIdx="2" presStyleCnt="8"/>
      <dgm:spPr/>
    </dgm:pt>
    <dgm:pt modelId="{EE76D722-5331-4ED1-8B08-C73619C29769}" type="pres">
      <dgm:prSet presAssocID="{E4C82F34-7B09-4769-B11F-E8F8AB85A98F}" presName="bottomArc2" presStyleLbl="parChTrans1D1" presStyleIdx="3" presStyleCnt="8"/>
      <dgm:spPr/>
    </dgm:pt>
    <dgm:pt modelId="{73F1908E-8E94-4F38-8CE5-3E2A2D3C37E6}" type="pres">
      <dgm:prSet presAssocID="{E4C82F34-7B09-4769-B11F-E8F8AB85A98F}" presName="topConnNode2" presStyleLbl="node2" presStyleIdx="0" presStyleCnt="0"/>
      <dgm:spPr/>
      <dgm:t>
        <a:bodyPr/>
        <a:lstStyle/>
        <a:p>
          <a:endParaRPr lang="ru-RU"/>
        </a:p>
      </dgm:t>
    </dgm:pt>
    <dgm:pt modelId="{E19DA5FB-BE44-44C0-A10E-AE6BF80B2505}" type="pres">
      <dgm:prSet presAssocID="{E4C82F34-7B09-4769-B11F-E8F8AB85A98F}" presName="hierChild4" presStyleCnt="0"/>
      <dgm:spPr/>
    </dgm:pt>
    <dgm:pt modelId="{CAD0014E-4FBB-483C-9E19-F38071068EF3}" type="pres">
      <dgm:prSet presAssocID="{E4C82F34-7B09-4769-B11F-E8F8AB85A98F}" presName="hierChild5" presStyleCnt="0"/>
      <dgm:spPr/>
    </dgm:pt>
    <dgm:pt modelId="{D4A7D5C3-6D1B-4701-91DC-A6EC8CF2D526}" type="pres">
      <dgm:prSet presAssocID="{8324AC7E-EB08-4F90-8E22-4C47CEAE59B3}" presName="Name28" presStyleLbl="parChTrans1D2" presStyleIdx="1" presStyleCnt="3"/>
      <dgm:spPr/>
      <dgm:t>
        <a:bodyPr/>
        <a:lstStyle/>
        <a:p>
          <a:endParaRPr lang="ru-RU"/>
        </a:p>
      </dgm:t>
    </dgm:pt>
    <dgm:pt modelId="{2C551B08-AD98-4FC8-8BB5-3F1526413EC0}" type="pres">
      <dgm:prSet presAssocID="{7F32AC09-5137-4D57-B51B-EA242F20D016}" presName="hierRoot2" presStyleCnt="0">
        <dgm:presLayoutVars>
          <dgm:hierBranch val="init"/>
        </dgm:presLayoutVars>
      </dgm:prSet>
      <dgm:spPr/>
    </dgm:pt>
    <dgm:pt modelId="{2A59FEDC-EAA8-410C-B5A7-5984D8E5659A}" type="pres">
      <dgm:prSet presAssocID="{7F32AC09-5137-4D57-B51B-EA242F20D016}" presName="rootComposite2" presStyleCnt="0"/>
      <dgm:spPr/>
    </dgm:pt>
    <dgm:pt modelId="{BDC317A4-A5FC-4156-BB7F-0BDE07574118}" type="pres">
      <dgm:prSet presAssocID="{7F32AC09-5137-4D57-B51B-EA242F20D016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A381920-EB97-4738-B22B-9B6B73EB9F79}" type="pres">
      <dgm:prSet presAssocID="{7F32AC09-5137-4D57-B51B-EA242F20D016}" presName="topArc2" presStyleLbl="parChTrans1D1" presStyleIdx="4" presStyleCnt="8"/>
      <dgm:spPr/>
    </dgm:pt>
    <dgm:pt modelId="{7B3B4796-29D1-4BE8-BBFB-B0D7B1B8EC0B}" type="pres">
      <dgm:prSet presAssocID="{7F32AC09-5137-4D57-B51B-EA242F20D016}" presName="bottomArc2" presStyleLbl="parChTrans1D1" presStyleIdx="5" presStyleCnt="8"/>
      <dgm:spPr/>
    </dgm:pt>
    <dgm:pt modelId="{83B8FF3B-6834-48F0-9DC1-5A242DEEF7D9}" type="pres">
      <dgm:prSet presAssocID="{7F32AC09-5137-4D57-B51B-EA242F20D016}" presName="topConnNode2" presStyleLbl="node2" presStyleIdx="0" presStyleCnt="0"/>
      <dgm:spPr/>
      <dgm:t>
        <a:bodyPr/>
        <a:lstStyle/>
        <a:p>
          <a:endParaRPr lang="ru-RU"/>
        </a:p>
      </dgm:t>
    </dgm:pt>
    <dgm:pt modelId="{657D0709-E371-45CF-872C-3354A98F5959}" type="pres">
      <dgm:prSet presAssocID="{7F32AC09-5137-4D57-B51B-EA242F20D016}" presName="hierChild4" presStyleCnt="0"/>
      <dgm:spPr/>
    </dgm:pt>
    <dgm:pt modelId="{A7BE560C-1ACB-4891-A2EC-4EFB465591BC}" type="pres">
      <dgm:prSet presAssocID="{7F32AC09-5137-4D57-B51B-EA242F20D016}" presName="hierChild5" presStyleCnt="0"/>
      <dgm:spPr/>
    </dgm:pt>
    <dgm:pt modelId="{4D8A0B8C-CCDD-4879-880C-E30356AFD37B}" type="pres">
      <dgm:prSet presAssocID="{938E0E29-717D-4C35-8860-6FB2D34DBBB0}" presName="Name28" presStyleLbl="parChTrans1D2" presStyleIdx="2" presStyleCnt="3"/>
      <dgm:spPr/>
      <dgm:t>
        <a:bodyPr/>
        <a:lstStyle/>
        <a:p>
          <a:endParaRPr lang="ru-RU"/>
        </a:p>
      </dgm:t>
    </dgm:pt>
    <dgm:pt modelId="{2C903B73-363A-46B7-8E9E-B4B97818AA16}" type="pres">
      <dgm:prSet presAssocID="{52E2E1FA-F68D-43B6-A117-4BE781F6982B}" presName="hierRoot2" presStyleCnt="0">
        <dgm:presLayoutVars>
          <dgm:hierBranch val="init"/>
        </dgm:presLayoutVars>
      </dgm:prSet>
      <dgm:spPr/>
    </dgm:pt>
    <dgm:pt modelId="{3D9EAC8A-810C-4FA3-9D22-3043D29A45CD}" type="pres">
      <dgm:prSet presAssocID="{52E2E1FA-F68D-43B6-A117-4BE781F6982B}" presName="rootComposite2" presStyleCnt="0"/>
      <dgm:spPr/>
    </dgm:pt>
    <dgm:pt modelId="{2ABE938C-1BC5-4AAC-A3E3-E966E288B078}" type="pres">
      <dgm:prSet presAssocID="{52E2E1FA-F68D-43B6-A117-4BE781F6982B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0BDA8E4-ADE3-4902-A0D7-96A13FC1DBA6}" type="pres">
      <dgm:prSet presAssocID="{52E2E1FA-F68D-43B6-A117-4BE781F6982B}" presName="topArc2" presStyleLbl="parChTrans1D1" presStyleIdx="6" presStyleCnt="8"/>
      <dgm:spPr/>
    </dgm:pt>
    <dgm:pt modelId="{4A60653C-FC59-4F1E-BC4E-E8DC1CA6E2EC}" type="pres">
      <dgm:prSet presAssocID="{52E2E1FA-F68D-43B6-A117-4BE781F6982B}" presName="bottomArc2" presStyleLbl="parChTrans1D1" presStyleIdx="7" presStyleCnt="8"/>
      <dgm:spPr/>
    </dgm:pt>
    <dgm:pt modelId="{0D4269BD-F3F4-490D-9EC8-EC227C84EA29}" type="pres">
      <dgm:prSet presAssocID="{52E2E1FA-F68D-43B6-A117-4BE781F6982B}" presName="topConnNode2" presStyleLbl="node2" presStyleIdx="0" presStyleCnt="0"/>
      <dgm:spPr/>
      <dgm:t>
        <a:bodyPr/>
        <a:lstStyle/>
        <a:p>
          <a:endParaRPr lang="ru-RU"/>
        </a:p>
      </dgm:t>
    </dgm:pt>
    <dgm:pt modelId="{0712C25A-4ACC-4DAA-A143-FEEFAB9789DB}" type="pres">
      <dgm:prSet presAssocID="{52E2E1FA-F68D-43B6-A117-4BE781F6982B}" presName="hierChild4" presStyleCnt="0"/>
      <dgm:spPr/>
    </dgm:pt>
    <dgm:pt modelId="{D154A2D2-C7C5-4692-92D0-2A64C8C9FCCB}" type="pres">
      <dgm:prSet presAssocID="{52E2E1FA-F68D-43B6-A117-4BE781F6982B}" presName="hierChild5" presStyleCnt="0"/>
      <dgm:spPr/>
    </dgm:pt>
    <dgm:pt modelId="{0E4D9D63-E023-4D69-B894-40858AEFA33F}" type="pres">
      <dgm:prSet presAssocID="{4DB08627-7EEC-45BD-BFF4-0DCA365C9133}" presName="hierChild3" presStyleCnt="0"/>
      <dgm:spPr/>
    </dgm:pt>
  </dgm:ptLst>
  <dgm:cxnLst>
    <dgm:cxn modelId="{2F68584A-E659-4C88-AD77-BD2516F23CF0}" type="presOf" srcId="{4DB08627-7EEC-45BD-BFF4-0DCA365C9133}" destId="{58A273D9-86E1-4734-9EB3-7406AC7108A9}" srcOrd="1" destOrd="0" presId="urn:microsoft.com/office/officeart/2008/layout/HalfCircleOrganizationChart"/>
    <dgm:cxn modelId="{07FBBCCF-E6B3-4B2F-8076-375E39AC1B5F}" type="presOf" srcId="{7F32AC09-5137-4D57-B51B-EA242F20D016}" destId="{BDC317A4-A5FC-4156-BB7F-0BDE07574118}" srcOrd="0" destOrd="0" presId="urn:microsoft.com/office/officeart/2008/layout/HalfCircleOrganizationChart"/>
    <dgm:cxn modelId="{3CECB87D-7164-4B94-BEF5-C6E5851965BD}" type="presOf" srcId="{938E0E29-717D-4C35-8860-6FB2D34DBBB0}" destId="{4D8A0B8C-CCDD-4879-880C-E30356AFD37B}" srcOrd="0" destOrd="0" presId="urn:microsoft.com/office/officeart/2008/layout/HalfCircleOrganizationChart"/>
    <dgm:cxn modelId="{4C61F130-E4B7-48F3-A054-631A922A49C9}" type="presOf" srcId="{E4C82F34-7B09-4769-B11F-E8F8AB85A98F}" destId="{477F4DDF-5472-441F-835A-EC9E96243769}" srcOrd="0" destOrd="0" presId="urn:microsoft.com/office/officeart/2008/layout/HalfCircleOrganizationChart"/>
    <dgm:cxn modelId="{D2E6E1B9-8361-427B-8D6F-EFDF6D194713}" type="presOf" srcId="{E4C82F34-7B09-4769-B11F-E8F8AB85A98F}" destId="{73F1908E-8E94-4F38-8CE5-3E2A2D3C37E6}" srcOrd="1" destOrd="0" presId="urn:microsoft.com/office/officeart/2008/layout/HalfCircleOrganizationChart"/>
    <dgm:cxn modelId="{7D4D3797-AD55-424F-B506-9F1A43541370}" srcId="{4DB08627-7EEC-45BD-BFF4-0DCA365C9133}" destId="{E4C82F34-7B09-4769-B11F-E8F8AB85A98F}" srcOrd="0" destOrd="0" parTransId="{BACB231D-B9D5-42A6-9FEF-89784D3230C8}" sibTransId="{422D8369-9228-4064-B9C2-B2898B3063F4}"/>
    <dgm:cxn modelId="{CC20E230-D61B-4BCA-AC73-7EA468925C35}" srcId="{6C9A9D8B-50B7-422B-8282-334545327DB9}" destId="{4DB08627-7EEC-45BD-BFF4-0DCA365C9133}" srcOrd="0" destOrd="0" parTransId="{48B8852D-5743-4377-BF1F-8E79C9866297}" sibTransId="{3D41FB1C-5C00-4F52-BB03-545A70C68D8E}"/>
    <dgm:cxn modelId="{02BDAEAA-D493-4C92-837F-EA7D11963CB8}" type="presOf" srcId="{7F32AC09-5137-4D57-B51B-EA242F20D016}" destId="{83B8FF3B-6834-48F0-9DC1-5A242DEEF7D9}" srcOrd="1" destOrd="0" presId="urn:microsoft.com/office/officeart/2008/layout/HalfCircleOrganizationChart"/>
    <dgm:cxn modelId="{EA92D439-A58C-494E-880A-DAB87711271B}" type="presOf" srcId="{4DB08627-7EEC-45BD-BFF4-0DCA365C9133}" destId="{8771D88B-A089-4A44-BFCE-37EBCE1EBAD4}" srcOrd="0" destOrd="0" presId="urn:microsoft.com/office/officeart/2008/layout/HalfCircleOrganizationChart"/>
    <dgm:cxn modelId="{B0BF716F-8FCC-42C1-8AE8-E01C96A0F2AE}" srcId="{4DB08627-7EEC-45BD-BFF4-0DCA365C9133}" destId="{52E2E1FA-F68D-43B6-A117-4BE781F6982B}" srcOrd="2" destOrd="0" parTransId="{938E0E29-717D-4C35-8860-6FB2D34DBBB0}" sibTransId="{27B1E4D2-E5E3-421C-8E7B-64F3E1E06186}"/>
    <dgm:cxn modelId="{06C34FFC-9526-4C85-8177-E4C27237DA44}" srcId="{4DB08627-7EEC-45BD-BFF4-0DCA365C9133}" destId="{7F32AC09-5137-4D57-B51B-EA242F20D016}" srcOrd="1" destOrd="0" parTransId="{8324AC7E-EB08-4F90-8E22-4C47CEAE59B3}" sibTransId="{D7654A98-3D24-4DC2-84DA-439534C6D668}"/>
    <dgm:cxn modelId="{93EC0108-6757-4591-89BC-FE5B3A84109F}" type="presOf" srcId="{BACB231D-B9D5-42A6-9FEF-89784D3230C8}" destId="{CD83EEC9-A339-4A5D-A7BE-B9DEA99EEA95}" srcOrd="0" destOrd="0" presId="urn:microsoft.com/office/officeart/2008/layout/HalfCircleOrganizationChart"/>
    <dgm:cxn modelId="{5E986287-0023-41E6-9EFE-2991F6FF4016}" type="presOf" srcId="{52E2E1FA-F68D-43B6-A117-4BE781F6982B}" destId="{2ABE938C-1BC5-4AAC-A3E3-E966E288B078}" srcOrd="0" destOrd="0" presId="urn:microsoft.com/office/officeart/2008/layout/HalfCircleOrganizationChart"/>
    <dgm:cxn modelId="{128827AA-AF36-4A29-B494-FB6302355D01}" type="presOf" srcId="{8324AC7E-EB08-4F90-8E22-4C47CEAE59B3}" destId="{D4A7D5C3-6D1B-4701-91DC-A6EC8CF2D526}" srcOrd="0" destOrd="0" presId="urn:microsoft.com/office/officeart/2008/layout/HalfCircleOrganizationChart"/>
    <dgm:cxn modelId="{32DAFB06-1C3E-4567-A510-D3052BE0375E}" type="presOf" srcId="{52E2E1FA-F68D-43B6-A117-4BE781F6982B}" destId="{0D4269BD-F3F4-490D-9EC8-EC227C84EA29}" srcOrd="1" destOrd="0" presId="urn:microsoft.com/office/officeart/2008/layout/HalfCircleOrganizationChart"/>
    <dgm:cxn modelId="{5148227E-30EE-4647-AF63-4E1A1B879BBB}" type="presOf" srcId="{6C9A9D8B-50B7-422B-8282-334545327DB9}" destId="{A12580B9-97DC-4A91-AF60-78973850E744}" srcOrd="0" destOrd="0" presId="urn:microsoft.com/office/officeart/2008/layout/HalfCircleOrganizationChart"/>
    <dgm:cxn modelId="{0DCC3989-7D86-496C-B359-4F5C8632C517}" type="presParOf" srcId="{A12580B9-97DC-4A91-AF60-78973850E744}" destId="{C25E19FF-29BC-48FC-9345-A2AB969B59A1}" srcOrd="0" destOrd="0" presId="urn:microsoft.com/office/officeart/2008/layout/HalfCircleOrganizationChart"/>
    <dgm:cxn modelId="{CFD3B6E5-A9EF-4A9C-A50E-80C493BDE2DD}" type="presParOf" srcId="{C25E19FF-29BC-48FC-9345-A2AB969B59A1}" destId="{9833A988-09CC-450B-AA02-1ED96DF9CCA4}" srcOrd="0" destOrd="0" presId="urn:microsoft.com/office/officeart/2008/layout/HalfCircleOrganizationChart"/>
    <dgm:cxn modelId="{851AEC73-FD0A-4F2C-A14A-8E293D5CFD6C}" type="presParOf" srcId="{9833A988-09CC-450B-AA02-1ED96DF9CCA4}" destId="{8771D88B-A089-4A44-BFCE-37EBCE1EBAD4}" srcOrd="0" destOrd="0" presId="urn:microsoft.com/office/officeart/2008/layout/HalfCircleOrganizationChart"/>
    <dgm:cxn modelId="{71C938AA-BE3D-44FA-83F2-0BFB68836BC6}" type="presParOf" srcId="{9833A988-09CC-450B-AA02-1ED96DF9CCA4}" destId="{D1A146D7-FBB6-4B8B-8B16-C8E5C6046D01}" srcOrd="1" destOrd="0" presId="urn:microsoft.com/office/officeart/2008/layout/HalfCircleOrganizationChart"/>
    <dgm:cxn modelId="{88BB9738-9F31-4DBB-B242-469F71D6D99E}" type="presParOf" srcId="{9833A988-09CC-450B-AA02-1ED96DF9CCA4}" destId="{E53F098E-7FEE-4D06-8DBD-8CC99E6F7A1A}" srcOrd="2" destOrd="0" presId="urn:microsoft.com/office/officeart/2008/layout/HalfCircleOrganizationChart"/>
    <dgm:cxn modelId="{DAD4D51C-40D8-4849-B504-1B637CBB3652}" type="presParOf" srcId="{9833A988-09CC-450B-AA02-1ED96DF9CCA4}" destId="{58A273D9-86E1-4734-9EB3-7406AC7108A9}" srcOrd="3" destOrd="0" presId="urn:microsoft.com/office/officeart/2008/layout/HalfCircleOrganizationChart"/>
    <dgm:cxn modelId="{EB4C9681-A9CC-4F41-8EE7-B0111FBBDE17}" type="presParOf" srcId="{C25E19FF-29BC-48FC-9345-A2AB969B59A1}" destId="{29F5C437-DF01-4766-B03F-26DC33F4E5B7}" srcOrd="1" destOrd="0" presId="urn:microsoft.com/office/officeart/2008/layout/HalfCircleOrganizationChart"/>
    <dgm:cxn modelId="{5926BA57-FD14-4507-A660-C3625AB41FF8}" type="presParOf" srcId="{29F5C437-DF01-4766-B03F-26DC33F4E5B7}" destId="{CD83EEC9-A339-4A5D-A7BE-B9DEA99EEA95}" srcOrd="0" destOrd="0" presId="urn:microsoft.com/office/officeart/2008/layout/HalfCircleOrganizationChart"/>
    <dgm:cxn modelId="{E41741DF-E4B0-4CB7-B5DA-28702187F602}" type="presParOf" srcId="{29F5C437-DF01-4766-B03F-26DC33F4E5B7}" destId="{5EE58ED1-4D9D-4382-BAAF-353ADBC40BB6}" srcOrd="1" destOrd="0" presId="urn:microsoft.com/office/officeart/2008/layout/HalfCircleOrganizationChart"/>
    <dgm:cxn modelId="{10B3599D-3060-4E72-BB3D-B021A7A45F4C}" type="presParOf" srcId="{5EE58ED1-4D9D-4382-BAAF-353ADBC40BB6}" destId="{F2997F14-3714-434D-A03A-4527298B2B51}" srcOrd="0" destOrd="0" presId="urn:microsoft.com/office/officeart/2008/layout/HalfCircleOrganizationChart"/>
    <dgm:cxn modelId="{6DDE64B2-237E-4EB1-B986-9CBB78B57ACA}" type="presParOf" srcId="{F2997F14-3714-434D-A03A-4527298B2B51}" destId="{477F4DDF-5472-441F-835A-EC9E96243769}" srcOrd="0" destOrd="0" presId="urn:microsoft.com/office/officeart/2008/layout/HalfCircleOrganizationChart"/>
    <dgm:cxn modelId="{EF853DA7-8622-4A21-8362-98919F6281DF}" type="presParOf" srcId="{F2997F14-3714-434D-A03A-4527298B2B51}" destId="{E25458C6-6640-481D-AE48-F7E10E521FF3}" srcOrd="1" destOrd="0" presId="urn:microsoft.com/office/officeart/2008/layout/HalfCircleOrganizationChart"/>
    <dgm:cxn modelId="{FE0AF08C-B31D-4493-B33E-2FE568F2B59D}" type="presParOf" srcId="{F2997F14-3714-434D-A03A-4527298B2B51}" destId="{EE76D722-5331-4ED1-8B08-C73619C29769}" srcOrd="2" destOrd="0" presId="urn:microsoft.com/office/officeart/2008/layout/HalfCircleOrganizationChart"/>
    <dgm:cxn modelId="{735A2707-D8C1-4E97-89E6-7A844894FF1E}" type="presParOf" srcId="{F2997F14-3714-434D-A03A-4527298B2B51}" destId="{73F1908E-8E94-4F38-8CE5-3E2A2D3C37E6}" srcOrd="3" destOrd="0" presId="urn:microsoft.com/office/officeart/2008/layout/HalfCircleOrganizationChart"/>
    <dgm:cxn modelId="{D2F29C34-2F15-4C5E-983A-272EBE71E952}" type="presParOf" srcId="{5EE58ED1-4D9D-4382-BAAF-353ADBC40BB6}" destId="{E19DA5FB-BE44-44C0-A10E-AE6BF80B2505}" srcOrd="1" destOrd="0" presId="urn:microsoft.com/office/officeart/2008/layout/HalfCircleOrganizationChart"/>
    <dgm:cxn modelId="{4AACA421-A540-4A30-B011-E4D74F54C00C}" type="presParOf" srcId="{5EE58ED1-4D9D-4382-BAAF-353ADBC40BB6}" destId="{CAD0014E-4FBB-483C-9E19-F38071068EF3}" srcOrd="2" destOrd="0" presId="urn:microsoft.com/office/officeart/2008/layout/HalfCircleOrganizationChart"/>
    <dgm:cxn modelId="{DAC4EFE1-E6CF-4FB2-9BD4-40A3834DD4D6}" type="presParOf" srcId="{29F5C437-DF01-4766-B03F-26DC33F4E5B7}" destId="{D4A7D5C3-6D1B-4701-91DC-A6EC8CF2D526}" srcOrd="2" destOrd="0" presId="urn:microsoft.com/office/officeart/2008/layout/HalfCircleOrganizationChart"/>
    <dgm:cxn modelId="{08F0D85D-7891-41D6-9881-E34A64733E28}" type="presParOf" srcId="{29F5C437-DF01-4766-B03F-26DC33F4E5B7}" destId="{2C551B08-AD98-4FC8-8BB5-3F1526413EC0}" srcOrd="3" destOrd="0" presId="urn:microsoft.com/office/officeart/2008/layout/HalfCircleOrganizationChart"/>
    <dgm:cxn modelId="{F41BDA08-CB7D-4263-89D2-16500A3625D0}" type="presParOf" srcId="{2C551B08-AD98-4FC8-8BB5-3F1526413EC0}" destId="{2A59FEDC-EAA8-410C-B5A7-5984D8E5659A}" srcOrd="0" destOrd="0" presId="urn:microsoft.com/office/officeart/2008/layout/HalfCircleOrganizationChart"/>
    <dgm:cxn modelId="{273D295D-C733-4B34-B679-E60D0AB2941A}" type="presParOf" srcId="{2A59FEDC-EAA8-410C-B5A7-5984D8E5659A}" destId="{BDC317A4-A5FC-4156-BB7F-0BDE07574118}" srcOrd="0" destOrd="0" presId="urn:microsoft.com/office/officeart/2008/layout/HalfCircleOrganizationChart"/>
    <dgm:cxn modelId="{DA0D0A52-729D-48F3-BE16-86E7F83FBC72}" type="presParOf" srcId="{2A59FEDC-EAA8-410C-B5A7-5984D8E5659A}" destId="{2A381920-EB97-4738-B22B-9B6B73EB9F79}" srcOrd="1" destOrd="0" presId="urn:microsoft.com/office/officeart/2008/layout/HalfCircleOrganizationChart"/>
    <dgm:cxn modelId="{8351B543-6242-4448-9CA4-65932783E019}" type="presParOf" srcId="{2A59FEDC-EAA8-410C-B5A7-5984D8E5659A}" destId="{7B3B4796-29D1-4BE8-BBFB-B0D7B1B8EC0B}" srcOrd="2" destOrd="0" presId="urn:microsoft.com/office/officeart/2008/layout/HalfCircleOrganizationChart"/>
    <dgm:cxn modelId="{DAC31DC3-55C1-4BC2-87E5-FD37F05691E2}" type="presParOf" srcId="{2A59FEDC-EAA8-410C-B5A7-5984D8E5659A}" destId="{83B8FF3B-6834-48F0-9DC1-5A242DEEF7D9}" srcOrd="3" destOrd="0" presId="urn:microsoft.com/office/officeart/2008/layout/HalfCircleOrganizationChart"/>
    <dgm:cxn modelId="{6C0C5AEB-B99E-4D37-A806-6B9F7BB69FEB}" type="presParOf" srcId="{2C551B08-AD98-4FC8-8BB5-3F1526413EC0}" destId="{657D0709-E371-45CF-872C-3354A98F5959}" srcOrd="1" destOrd="0" presId="urn:microsoft.com/office/officeart/2008/layout/HalfCircleOrganizationChart"/>
    <dgm:cxn modelId="{F2C42F2F-758D-48F1-A821-7E773FF433A4}" type="presParOf" srcId="{2C551B08-AD98-4FC8-8BB5-3F1526413EC0}" destId="{A7BE560C-1ACB-4891-A2EC-4EFB465591BC}" srcOrd="2" destOrd="0" presId="urn:microsoft.com/office/officeart/2008/layout/HalfCircleOrganizationChart"/>
    <dgm:cxn modelId="{BE504900-0CF0-4144-9B6E-EB92BC8F48C8}" type="presParOf" srcId="{29F5C437-DF01-4766-B03F-26DC33F4E5B7}" destId="{4D8A0B8C-CCDD-4879-880C-E30356AFD37B}" srcOrd="4" destOrd="0" presId="urn:microsoft.com/office/officeart/2008/layout/HalfCircleOrganizationChart"/>
    <dgm:cxn modelId="{9F4B8D7F-284C-4323-A8DC-7E3BC00C8DBF}" type="presParOf" srcId="{29F5C437-DF01-4766-B03F-26DC33F4E5B7}" destId="{2C903B73-363A-46B7-8E9E-B4B97818AA16}" srcOrd="5" destOrd="0" presId="urn:microsoft.com/office/officeart/2008/layout/HalfCircleOrganizationChart"/>
    <dgm:cxn modelId="{091D7450-BA5A-4F1F-9166-39CEEAD39315}" type="presParOf" srcId="{2C903B73-363A-46B7-8E9E-B4B97818AA16}" destId="{3D9EAC8A-810C-4FA3-9D22-3043D29A45CD}" srcOrd="0" destOrd="0" presId="urn:microsoft.com/office/officeart/2008/layout/HalfCircleOrganizationChart"/>
    <dgm:cxn modelId="{0A2105C4-A62C-4BD6-8B2B-A569D700F073}" type="presParOf" srcId="{3D9EAC8A-810C-4FA3-9D22-3043D29A45CD}" destId="{2ABE938C-1BC5-4AAC-A3E3-E966E288B078}" srcOrd="0" destOrd="0" presId="urn:microsoft.com/office/officeart/2008/layout/HalfCircleOrganizationChart"/>
    <dgm:cxn modelId="{2DAB1857-2406-48A7-85B7-1796FA389556}" type="presParOf" srcId="{3D9EAC8A-810C-4FA3-9D22-3043D29A45CD}" destId="{90BDA8E4-ADE3-4902-A0D7-96A13FC1DBA6}" srcOrd="1" destOrd="0" presId="urn:microsoft.com/office/officeart/2008/layout/HalfCircleOrganizationChart"/>
    <dgm:cxn modelId="{9228AD65-F839-4065-9587-78E879A388E4}" type="presParOf" srcId="{3D9EAC8A-810C-4FA3-9D22-3043D29A45CD}" destId="{4A60653C-FC59-4F1E-BC4E-E8DC1CA6E2EC}" srcOrd="2" destOrd="0" presId="urn:microsoft.com/office/officeart/2008/layout/HalfCircleOrganizationChart"/>
    <dgm:cxn modelId="{9CD937CA-290E-47E0-BDDA-B65618EFE85B}" type="presParOf" srcId="{3D9EAC8A-810C-4FA3-9D22-3043D29A45CD}" destId="{0D4269BD-F3F4-490D-9EC8-EC227C84EA29}" srcOrd="3" destOrd="0" presId="urn:microsoft.com/office/officeart/2008/layout/HalfCircleOrganizationChart"/>
    <dgm:cxn modelId="{DD399C3F-B407-4146-85C0-B741FC9B76B3}" type="presParOf" srcId="{2C903B73-363A-46B7-8E9E-B4B97818AA16}" destId="{0712C25A-4ACC-4DAA-A143-FEEFAB9789DB}" srcOrd="1" destOrd="0" presId="urn:microsoft.com/office/officeart/2008/layout/HalfCircleOrganizationChart"/>
    <dgm:cxn modelId="{9FA434A2-C925-4E24-89AB-504AA530FF25}" type="presParOf" srcId="{2C903B73-363A-46B7-8E9E-B4B97818AA16}" destId="{D154A2D2-C7C5-4692-92D0-2A64C8C9FCCB}" srcOrd="2" destOrd="0" presId="urn:microsoft.com/office/officeart/2008/layout/HalfCircleOrganizationChart"/>
    <dgm:cxn modelId="{D9293622-B4CC-444C-88A2-425372A668BA}" type="presParOf" srcId="{C25E19FF-29BC-48FC-9345-A2AB969B59A1}" destId="{0E4D9D63-E023-4D69-B894-40858AEFA33F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D8A0B8C-CCDD-4879-880C-E30356AFD37B}">
      <dsp:nvSpPr>
        <dsp:cNvPr id="0" name=""/>
        <dsp:cNvSpPr/>
      </dsp:nvSpPr>
      <dsp:spPr>
        <a:xfrm>
          <a:off x="5590162" y="2768893"/>
          <a:ext cx="3839383" cy="12834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6068"/>
              </a:lnTo>
              <a:lnTo>
                <a:pt x="3839383" y="946068"/>
              </a:lnTo>
              <a:lnTo>
                <a:pt x="3839383" y="12834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A7D5C3-6D1B-4701-91DC-A6EC8CF2D526}">
      <dsp:nvSpPr>
        <dsp:cNvPr id="0" name=""/>
        <dsp:cNvSpPr/>
      </dsp:nvSpPr>
      <dsp:spPr>
        <a:xfrm>
          <a:off x="5495858" y="2768893"/>
          <a:ext cx="91440" cy="1283453"/>
        </a:xfrm>
        <a:custGeom>
          <a:avLst/>
          <a:gdLst/>
          <a:ahLst/>
          <a:cxnLst/>
          <a:rect l="0" t="0" r="0" b="0"/>
          <a:pathLst>
            <a:path>
              <a:moveTo>
                <a:pt x="94303" y="0"/>
              </a:moveTo>
              <a:lnTo>
                <a:pt x="94303" y="946068"/>
              </a:lnTo>
              <a:lnTo>
                <a:pt x="45720" y="946068"/>
              </a:lnTo>
              <a:lnTo>
                <a:pt x="45720" y="12834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83EEC9-A339-4A5D-A7BE-B9DEA99EEA95}">
      <dsp:nvSpPr>
        <dsp:cNvPr id="0" name=""/>
        <dsp:cNvSpPr/>
      </dsp:nvSpPr>
      <dsp:spPr>
        <a:xfrm>
          <a:off x="1653612" y="2768893"/>
          <a:ext cx="3936550" cy="1283453"/>
        </a:xfrm>
        <a:custGeom>
          <a:avLst/>
          <a:gdLst/>
          <a:ahLst/>
          <a:cxnLst/>
          <a:rect l="0" t="0" r="0" b="0"/>
          <a:pathLst>
            <a:path>
              <a:moveTo>
                <a:pt x="3936550" y="0"/>
              </a:moveTo>
              <a:lnTo>
                <a:pt x="3936550" y="946068"/>
              </a:lnTo>
              <a:lnTo>
                <a:pt x="0" y="946068"/>
              </a:lnTo>
              <a:lnTo>
                <a:pt x="0" y="12834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A146D7-FBB6-4B8B-8B16-C8E5C6046D01}">
      <dsp:nvSpPr>
        <dsp:cNvPr id="0" name=""/>
        <dsp:cNvSpPr/>
      </dsp:nvSpPr>
      <dsp:spPr>
        <a:xfrm>
          <a:off x="3654629" y="-607805"/>
          <a:ext cx="3871065" cy="3376699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3F098E-7FEE-4D06-8DBD-8CC99E6F7A1A}">
      <dsp:nvSpPr>
        <dsp:cNvPr id="0" name=""/>
        <dsp:cNvSpPr/>
      </dsp:nvSpPr>
      <dsp:spPr>
        <a:xfrm>
          <a:off x="3654629" y="-607805"/>
          <a:ext cx="3871065" cy="3376699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71D88B-A089-4A44-BFCE-37EBCE1EBAD4}">
      <dsp:nvSpPr>
        <dsp:cNvPr id="0" name=""/>
        <dsp:cNvSpPr/>
      </dsp:nvSpPr>
      <dsp:spPr>
        <a:xfrm>
          <a:off x="1719096" y="0"/>
          <a:ext cx="7742131" cy="2161087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dirty="0" smtClean="0">
              <a:solidFill>
                <a:srgbClr val="3510D4"/>
              </a:solidFill>
              <a:latin typeface="Times New Roman" pitchFamily="18" charset="0"/>
              <a:cs typeface="Times New Roman" pitchFamily="18" charset="0"/>
            </a:rPr>
            <a:t>THE LOGO OF EXPO-2017</a:t>
          </a:r>
          <a:endParaRPr lang="ru-RU" sz="4800" b="1" kern="1200" dirty="0">
            <a:solidFill>
              <a:srgbClr val="3510D4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719096" y="0"/>
        <a:ext cx="7742131" cy="2161087"/>
      </dsp:txXfrm>
    </dsp:sp>
    <dsp:sp modelId="{E25458C6-6640-481D-AE48-F7E10E521FF3}">
      <dsp:nvSpPr>
        <dsp:cNvPr id="0" name=""/>
        <dsp:cNvSpPr/>
      </dsp:nvSpPr>
      <dsp:spPr>
        <a:xfrm>
          <a:off x="850313" y="4052347"/>
          <a:ext cx="1606597" cy="1606597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76D722-5331-4ED1-8B08-C73619C29769}">
      <dsp:nvSpPr>
        <dsp:cNvPr id="0" name=""/>
        <dsp:cNvSpPr/>
      </dsp:nvSpPr>
      <dsp:spPr>
        <a:xfrm>
          <a:off x="850313" y="4052347"/>
          <a:ext cx="1606597" cy="1606597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7F4DDF-5472-441F-835A-EC9E96243769}">
      <dsp:nvSpPr>
        <dsp:cNvPr id="0" name=""/>
        <dsp:cNvSpPr/>
      </dsp:nvSpPr>
      <dsp:spPr>
        <a:xfrm>
          <a:off x="47014" y="4341534"/>
          <a:ext cx="3213195" cy="102822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3510D4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kk-KZ" sz="3200" b="1" kern="1200" dirty="0" smtClean="0">
              <a:solidFill>
                <a:srgbClr val="3510D4"/>
              </a:solidFill>
              <a:latin typeface="Times New Roman" pitchFamily="18" charset="0"/>
              <a:cs typeface="Times New Roman" pitchFamily="18" charset="0"/>
            </a:rPr>
            <a:t>Water Energy</a:t>
          </a:r>
          <a:r>
            <a:rPr lang="ru-RU" sz="3200" b="1" kern="1200" dirty="0" smtClean="0">
              <a:solidFill>
                <a:srgbClr val="3510D4"/>
              </a:solidFill>
              <a:latin typeface="Times New Roman" pitchFamily="18" charset="0"/>
              <a:cs typeface="Times New Roman" pitchFamily="18" charset="0"/>
            </a:rPr>
            <a:t>»</a:t>
          </a:r>
          <a:endParaRPr lang="ru-RU" sz="3200" kern="1200" dirty="0">
            <a:solidFill>
              <a:srgbClr val="3510D4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7014" y="4341534"/>
        <a:ext cx="3213195" cy="1028222"/>
      </dsp:txXfrm>
    </dsp:sp>
    <dsp:sp modelId="{2A381920-EB97-4738-B22B-9B6B73EB9F79}">
      <dsp:nvSpPr>
        <dsp:cNvPr id="0" name=""/>
        <dsp:cNvSpPr/>
      </dsp:nvSpPr>
      <dsp:spPr>
        <a:xfrm>
          <a:off x="4738280" y="4052347"/>
          <a:ext cx="1606597" cy="1606597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3B4796-29D1-4BE8-BBFB-B0D7B1B8EC0B}">
      <dsp:nvSpPr>
        <dsp:cNvPr id="0" name=""/>
        <dsp:cNvSpPr/>
      </dsp:nvSpPr>
      <dsp:spPr>
        <a:xfrm>
          <a:off x="4738280" y="4052347"/>
          <a:ext cx="1606597" cy="1606597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C317A4-A5FC-4156-BB7F-0BDE07574118}">
      <dsp:nvSpPr>
        <dsp:cNvPr id="0" name=""/>
        <dsp:cNvSpPr/>
      </dsp:nvSpPr>
      <dsp:spPr>
        <a:xfrm>
          <a:off x="3934981" y="4341534"/>
          <a:ext cx="3213195" cy="102822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«</a:t>
          </a:r>
          <a:r>
            <a:rPr lang="kk-KZ" sz="3200" b="1" kern="1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Sun Energy</a:t>
          </a:r>
          <a:r>
            <a:rPr lang="ru-RU" sz="3200" b="1" kern="1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»</a:t>
          </a:r>
          <a:endParaRPr lang="ru-RU" sz="3200" kern="1200" dirty="0">
            <a:solidFill>
              <a:schemeClr val="accent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34981" y="4341534"/>
        <a:ext cx="3213195" cy="1028222"/>
      </dsp:txXfrm>
    </dsp:sp>
    <dsp:sp modelId="{90BDA8E4-ADE3-4902-A0D7-96A13FC1DBA6}">
      <dsp:nvSpPr>
        <dsp:cNvPr id="0" name=""/>
        <dsp:cNvSpPr/>
      </dsp:nvSpPr>
      <dsp:spPr>
        <a:xfrm>
          <a:off x="8626246" y="4052347"/>
          <a:ext cx="1606597" cy="1606597"/>
        </a:xfrm>
        <a:prstGeom prst="arc">
          <a:avLst>
            <a:gd name="adj1" fmla="val 13200000"/>
            <a:gd name="adj2" fmla="val 192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60653C-FC59-4F1E-BC4E-E8DC1CA6E2EC}">
      <dsp:nvSpPr>
        <dsp:cNvPr id="0" name=""/>
        <dsp:cNvSpPr/>
      </dsp:nvSpPr>
      <dsp:spPr>
        <a:xfrm>
          <a:off x="8626246" y="4052347"/>
          <a:ext cx="1606597" cy="1606597"/>
        </a:xfrm>
        <a:prstGeom prst="arc">
          <a:avLst>
            <a:gd name="adj1" fmla="val 2400000"/>
            <a:gd name="adj2" fmla="val 840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BE938C-1BC5-4AAC-A3E3-E966E288B078}">
      <dsp:nvSpPr>
        <dsp:cNvPr id="0" name=""/>
        <dsp:cNvSpPr/>
      </dsp:nvSpPr>
      <dsp:spPr>
        <a:xfrm>
          <a:off x="7822948" y="4341534"/>
          <a:ext cx="3213195" cy="102822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rPr>
            <a:t>«</a:t>
          </a:r>
          <a:r>
            <a:rPr lang="kk-KZ" sz="3200" b="1" kern="1200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rPr>
            <a:t>Wind Energy</a:t>
          </a:r>
          <a:r>
            <a:rPr lang="ru-RU" sz="3200" b="1" kern="1200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rPr>
            <a:t>» </a:t>
          </a:r>
          <a:endParaRPr lang="ru-RU" sz="3200" kern="1200" dirty="0">
            <a:solidFill>
              <a:srgbClr val="008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7822948" y="4341534"/>
        <a:ext cx="3213195" cy="10282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>
            <a:extLst/>
          </a:lstStyle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9F9AA2C-BDEE-4CD0-9DC7-43D083026C1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EC3E4A6-6208-460F-80BE-16BF3A946BB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3.jpeg"/><Relationship Id="rId7" Type="http://schemas.openxmlformats.org/officeDocument/2006/relationships/diagramLayout" Target="../diagrams/layout1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5.jpeg"/><Relationship Id="rId10" Type="http://schemas.microsoft.com/office/2007/relationships/diagramDrawing" Target="../diagrams/drawing1.xml"/><Relationship Id="rId4" Type="http://schemas.openxmlformats.org/officeDocument/2006/relationships/image" Target="../media/image4.jpeg"/><Relationship Id="rId9" Type="http://schemas.openxmlformats.org/officeDocument/2006/relationships/diagramColors" Target="../diagrams/colors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0669" y="4554019"/>
            <a:ext cx="2043582" cy="20435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125" y="4759817"/>
            <a:ext cx="1631986" cy="16319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101" y="4759817"/>
            <a:ext cx="1681766" cy="16817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Рисунок 15" descr="логотип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526" y="-332424"/>
            <a:ext cx="4434915" cy="3997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576355429"/>
              </p:ext>
            </p:extLst>
          </p:nvPr>
        </p:nvGraphicFramePr>
        <p:xfrm>
          <a:off x="330527" y="781761"/>
          <a:ext cx="11083158" cy="56598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="" xmlns:p14="http://schemas.microsoft.com/office/powerpoint/2010/main" val="29922431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Содержимое 3" descr="2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136900" y="2259541"/>
            <a:ext cx="5281084" cy="394335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371" y="710142"/>
            <a:ext cx="11760629" cy="133879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6000" b="1" i="1" dirty="0">
                <a:solidFill>
                  <a:srgbClr val="FF0000"/>
                </a:solidFill>
                <a:latin typeface="+mn-lt"/>
              </a:rPr>
              <a:t>25 bonuses </a:t>
            </a:r>
            <a:r>
              <a:rPr lang="en-US" sz="6000" b="1" i="1" dirty="0" smtClean="0">
                <a:solidFill>
                  <a:srgbClr val="FF0000"/>
                </a:solidFill>
                <a:latin typeface="+mn-lt"/>
              </a:rPr>
              <a:t>for each correct answer</a:t>
            </a:r>
            <a:endParaRPr lang="ru-RU" sz="6000" b="1" i="1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41" y="1795809"/>
            <a:ext cx="3607759" cy="2404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42488" y="2662054"/>
            <a:ext cx="3614578" cy="229740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87697" y="423334"/>
            <a:ext cx="47415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Бұл</a:t>
            </a:r>
            <a:r>
              <a:rPr lang="ru-RU" sz="28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суреттерді</a:t>
            </a:r>
            <a:r>
              <a:rPr lang="ru-RU" sz="28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b="1" dirty="0" err="1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біріктіреді</a:t>
            </a:r>
            <a:r>
              <a:rPr lang="ru-RU" sz="28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992533" y="2235201"/>
            <a:ext cx="41994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unites these images?</a:t>
            </a:r>
            <a:endParaRPr lang="en-US" sz="28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44920" y="1473200"/>
            <a:ext cx="36968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510D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объединяет эти изображения?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94305" y="5564201"/>
            <a:ext cx="1087868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4800" b="1" i="1" dirty="0" smtClean="0">
                <a:solidFill>
                  <a:srgbClr val="3510D4"/>
                </a:solidFill>
                <a:latin typeface="Times New Roman" pitchFamily="18" charset="0"/>
                <a:cs typeface="Times New Roman" pitchFamily="18" charset="0"/>
              </a:rPr>
              <a:t>КӨРМЕ – ВЫСТАВКА – </a:t>
            </a:r>
            <a:r>
              <a:rPr lang="en-US" sz="4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EXPO</a:t>
            </a:r>
            <a:r>
              <a:rPr lang="en-US" sz="4800" b="1" i="1" dirty="0" smtClean="0">
                <a:solidFill>
                  <a:srgbClr val="3510D4"/>
                </a:solidFill>
                <a:latin typeface="Times New Roman" pitchFamily="18" charset="0"/>
                <a:cs typeface="Times New Roman" pitchFamily="18" charset="0"/>
              </a:rPr>
              <a:t>SITION </a:t>
            </a:r>
            <a:endParaRPr lang="ru-RU" sz="4800" b="1" i="1" dirty="0">
              <a:solidFill>
                <a:srgbClr val="3510D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35423" y="3316879"/>
            <a:ext cx="3303803" cy="219853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804462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587" y="2228165"/>
            <a:ext cx="8345509" cy="45217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92695" y="-257580"/>
            <a:ext cx="11057467" cy="2485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k-KZ" sz="3600" b="1" i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Ең </a:t>
            </a:r>
            <a:r>
              <a:rPr lang="ru-RU" sz="3600" b="1" i="1" dirty="0" err="1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бірінші</a:t>
            </a:r>
            <a:r>
              <a:rPr lang="ru-RU" sz="3600" b="1" i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көрме</a:t>
            </a:r>
            <a:r>
              <a:rPr lang="ru-RU" sz="3600" b="1" i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Лондонда</a:t>
            </a:r>
            <a:r>
              <a:rPr lang="ru-RU" sz="3600" b="1" i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 1851 </a:t>
            </a:r>
            <a:r>
              <a:rPr lang="ru-RU" sz="3600" b="1" i="1" dirty="0" err="1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жылы</a:t>
            </a:r>
            <a:r>
              <a:rPr lang="ru-RU" sz="3600" b="1" i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err="1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өтті</a:t>
            </a:r>
            <a:r>
              <a:rPr lang="kk-KZ" sz="3600" b="1" i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3600" b="1" i="1" dirty="0" smtClean="0">
                <a:solidFill>
                  <a:srgbClr val="3510D4"/>
                </a:solidFill>
                <a:latin typeface="Times New Roman" pitchFamily="18" charset="0"/>
                <a:cs typeface="Times New Roman" pitchFamily="18" charset="0"/>
              </a:rPr>
              <a:t>Первая Выставка прошла в Лондоне в 1851 году</a:t>
            </a:r>
            <a:r>
              <a:rPr lang="kk-KZ" sz="36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600" b="1" i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The first exhibition was held in London in 1851.</a:t>
            </a:r>
            <a:endParaRPr lang="ru-RU" sz="3600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80555" y="311695"/>
            <a:ext cx="8344592" cy="24468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k-KZ" sz="3600" b="1" dirty="0" smtClean="0">
                <a:ln w="0"/>
                <a:solidFill>
                  <a:srgbClr val="FF66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ЭКСПО қалашығын құрастыру</a:t>
            </a:r>
          </a:p>
          <a:p>
            <a:pPr algn="ctr"/>
            <a:r>
              <a:rPr lang="kk-KZ" sz="3600" b="1" dirty="0" smtClean="0">
                <a:ln w="0"/>
                <a:solidFill>
                  <a:srgbClr val="3510D4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Конструкция выставочного комплекса</a:t>
            </a:r>
          </a:p>
          <a:p>
            <a:pPr algn="ctr"/>
            <a:r>
              <a:rPr lang="en-US" sz="36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the EXPO-CITY</a:t>
            </a:r>
            <a:endParaRPr lang="ru-RU" sz="3600" b="1" dirty="0">
              <a:ln w="0"/>
              <a:solidFill>
                <a:srgbClr val="008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500" b="1" dirty="0">
              <a:ln w="0"/>
              <a:solidFill>
                <a:srgbClr val="0033CC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8" name="AutoShape 4" descr="&amp;Kcy;&amp;acy;&amp;rcy;&amp;tcy;&amp;icy;&amp;ncy;&amp;kcy;&amp;icy; &amp;pcy;&amp;ocy; &amp;zcy;&amp;acy;&amp;pcy;&amp;rcy;&amp;ocy;&amp;scy;&amp;ucy; &amp;pcy;&amp;acy;&amp;vcy;&amp;icy;&amp;lcy;&amp;softcy;&amp;ocy;&amp;ncy;&amp;ycy; &amp;ecy;&amp;kcy;&amp;scy;&amp;pcy;&amp;ocy; 201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&amp;Kcy;&amp;acy;&amp;rcy;&amp;tcy;&amp;icy;&amp;ncy;&amp;kcy;&amp;icy; &amp;pcy;&amp;ocy; &amp;zcy;&amp;acy;&amp;pcy;&amp;rcy;&amp;ocy;&amp;scy;&amp;ucy; &amp;pcy;&amp;acy;&amp;vcy;&amp;icy;&amp;lcy;&amp;softcy;&amp;ocy;&amp;ncy;&amp;ycy; &amp;ecy;&amp;kcy;&amp;scy;&amp;pcy;&amp;ocy; 201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2" name="AutoShape 8" descr="&amp;Kcy;&amp;acy;&amp;rcy;&amp;tcy;&amp;icy;&amp;ncy;&amp;kcy;&amp;icy; &amp;pcy;&amp;ocy; &amp;zcy;&amp;acy;&amp;pcy;&amp;rcy;&amp;ocy;&amp;scy;&amp;ucy; &amp;pcy;&amp;acy;&amp;vcy;&amp;icy;&amp;lcy;&amp;softcy;&amp;ocy;&amp;ncy;&amp;ycy; &amp;ecy;&amp;kcy;&amp;scy;&amp;pcy;&amp;ocy; 201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expo-inf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7726" y="2161175"/>
            <a:ext cx="8856617" cy="424973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53406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668867" y="0"/>
            <a:ext cx="10515600" cy="1379349"/>
          </a:xfrm>
        </p:spPr>
        <p:txBody>
          <a:bodyPr/>
          <a:lstStyle/>
          <a:p>
            <a:pPr algn="ctr">
              <a:buNone/>
            </a:pPr>
            <a:r>
              <a:rPr lang="kk-KZ" sz="4400" dirty="0" smtClean="0">
                <a:solidFill>
                  <a:srgbClr val="3510D4"/>
                </a:solidFill>
                <a:latin typeface="Times New Roman" pitchFamily="18" charset="0"/>
                <a:cs typeface="Times New Roman" pitchFamily="18" charset="0"/>
              </a:rPr>
              <a:t>“Ашық және жабық шабадан”</a:t>
            </a:r>
            <a:endParaRPr lang="ru-RU" sz="4400" dirty="0" smtClean="0">
              <a:solidFill>
                <a:srgbClr val="3510D4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kk-KZ" sz="4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8674" name="Picture 2" descr="C:\Users\User\Desktop\478363_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843" y="1078585"/>
            <a:ext cx="5645190" cy="3874559"/>
          </a:xfrm>
          <a:prstGeom prst="rect">
            <a:avLst/>
          </a:prstGeom>
          <a:noFill/>
        </p:spPr>
      </p:pic>
      <p:pic>
        <p:nvPicPr>
          <p:cNvPr id="28678" name="Picture 6" descr="http://company.prodom.ru/as/modules/image/?f=6c7r387c2d7emaukp9XV3tQ_&amp;t=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9238" y="905834"/>
            <a:ext cx="5900259" cy="391213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33953" y="4881966"/>
            <a:ext cx="1100379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kk-KZ" sz="2800" b="1" i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Бүгінгі шебер-сыныптың сіз үшін тиімділігі?</a:t>
            </a:r>
          </a:p>
          <a:p>
            <a:pPr lvl="0">
              <a:buFont typeface="Arial" pitchFamily="34" charset="0"/>
              <a:buChar char="•"/>
            </a:pPr>
            <a:r>
              <a:rPr lang="kk-KZ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Шебер-сыныпта берілген ақпараттардың сіз үшін құндылығы?</a:t>
            </a:r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kk-KZ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Берілген әдістердің қайсысын өз іс-тәжірибеңізде қолданар едіңіз?</a:t>
            </a:r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5423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699</TotalTime>
  <Words>92</Words>
  <Application>Microsoft Office PowerPoint</Application>
  <PresentationFormat>Произвольный</PresentationFormat>
  <Paragraphs>19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6</vt:i4>
      </vt:variant>
    </vt:vector>
  </HeadingPairs>
  <TitlesOfParts>
    <vt:vector size="8" baseType="lpstr">
      <vt:lpstr>Тема Office</vt:lpstr>
      <vt:lpstr>Открытая</vt:lpstr>
      <vt:lpstr>Слайд 1</vt:lpstr>
      <vt:lpstr>25 bonuses for each correct answer</vt:lpstr>
      <vt:lpstr>Слайд 3</vt:lpstr>
      <vt:lpstr>Слайд 4</vt:lpstr>
      <vt:lpstr>Слайд 5</vt:lpstr>
      <vt:lpstr>Слайд 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admin</cp:lastModifiedBy>
  <cp:revision>111</cp:revision>
  <dcterms:created xsi:type="dcterms:W3CDTF">2017-01-24T09:19:22Z</dcterms:created>
  <dcterms:modified xsi:type="dcterms:W3CDTF">2017-10-10T16:23:20Z</dcterms:modified>
</cp:coreProperties>
</file>